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64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94045-46F1-4650-A3F9-4108AC8D6230}" type="datetimeFigureOut">
              <a:rPr lang="en-CA" smtClean="0"/>
              <a:t>15-11-08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5CC1E-A6C0-49B9-81A3-E4FBC1D3884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1844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8FB1-A2B6-4E7B-AA88-DCC51DDF184F}" type="datetimeFigureOut">
              <a:rPr lang="en-CA" smtClean="0"/>
              <a:t>15-11-08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000A-4DDA-471C-AC4C-5C638FD1CC5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679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8FB1-A2B6-4E7B-AA88-DCC51DDF184F}" type="datetimeFigureOut">
              <a:rPr lang="en-CA" smtClean="0"/>
              <a:t>15-11-08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000A-4DDA-471C-AC4C-5C638FD1CC5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093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8FB1-A2B6-4E7B-AA88-DCC51DDF184F}" type="datetimeFigureOut">
              <a:rPr lang="en-CA" smtClean="0"/>
              <a:t>15-11-08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000A-4DDA-471C-AC4C-5C638FD1CC5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1539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8FB1-A2B6-4E7B-AA88-DCC51DDF184F}" type="datetimeFigureOut">
              <a:rPr lang="en-CA" smtClean="0"/>
              <a:t>15-11-08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000A-4DDA-471C-AC4C-5C638FD1CC5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564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8FB1-A2B6-4E7B-AA88-DCC51DDF184F}" type="datetimeFigureOut">
              <a:rPr lang="en-CA" smtClean="0"/>
              <a:t>15-11-08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000A-4DDA-471C-AC4C-5C638FD1CC5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709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8FB1-A2B6-4E7B-AA88-DCC51DDF184F}" type="datetimeFigureOut">
              <a:rPr lang="en-CA" smtClean="0"/>
              <a:t>15-11-08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000A-4DDA-471C-AC4C-5C638FD1CC5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5308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8FB1-A2B6-4E7B-AA88-DCC51DDF184F}" type="datetimeFigureOut">
              <a:rPr lang="en-CA" smtClean="0"/>
              <a:t>15-11-08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000A-4DDA-471C-AC4C-5C638FD1CC5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7385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8FB1-A2B6-4E7B-AA88-DCC51DDF184F}" type="datetimeFigureOut">
              <a:rPr lang="en-CA" smtClean="0"/>
              <a:t>15-11-08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000A-4DDA-471C-AC4C-5C638FD1CC5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291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8FB1-A2B6-4E7B-AA88-DCC51DDF184F}" type="datetimeFigureOut">
              <a:rPr lang="en-CA" smtClean="0"/>
              <a:t>15-11-08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000A-4DDA-471C-AC4C-5C638FD1CC5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3796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8FB1-A2B6-4E7B-AA88-DCC51DDF184F}" type="datetimeFigureOut">
              <a:rPr lang="en-CA" smtClean="0"/>
              <a:t>15-11-08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000A-4DDA-471C-AC4C-5C638FD1CC5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65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8FB1-A2B6-4E7B-AA88-DCC51DDF184F}" type="datetimeFigureOut">
              <a:rPr lang="en-CA" smtClean="0"/>
              <a:t>15-11-08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000A-4DDA-471C-AC4C-5C638FD1CC5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4875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88FB1-A2B6-4E7B-AA88-DCC51DDF184F}" type="datetimeFigureOut">
              <a:rPr lang="en-CA" smtClean="0"/>
              <a:t>15-11-08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1000A-4DDA-471C-AC4C-5C638FD1CC5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8242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tags" Target="../tags/tag2.xml"/><Relationship Id="rId3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slide" Target="slide2.xml"/><Relationship Id="rId1" Type="http://schemas.openxmlformats.org/officeDocument/2006/relationships/tags" Target="../tags/tag61.xml"/><Relationship Id="rId2" Type="http://schemas.openxmlformats.org/officeDocument/2006/relationships/tags" Target="../tags/tag6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63.xml"/><Relationship Id="rId2" Type="http://schemas.openxmlformats.org/officeDocument/2006/relationships/tags" Target="../tags/tag64.xml"/><Relationship Id="rId3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65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66.xml"/><Relationship Id="rId2" Type="http://schemas.openxmlformats.org/officeDocument/2006/relationships/tags" Target="../tags/tag67.xml"/><Relationship Id="rId3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68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69.xml"/><Relationship Id="rId2" Type="http://schemas.openxmlformats.org/officeDocument/2006/relationships/tags" Target="../tags/tag70.xml"/><Relationship Id="rId3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tags" Target="../tags/tag71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72.xml"/><Relationship Id="rId2" Type="http://schemas.openxmlformats.org/officeDocument/2006/relationships/tags" Target="../tags/tag73.xml"/><Relationship Id="rId3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tags" Target="../tags/tag74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tags" Target="../tags/tag75.xml"/><Relationship Id="rId2" Type="http://schemas.openxmlformats.org/officeDocument/2006/relationships/tags" Target="../tags/tag76.xml"/><Relationship Id="rId3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5.xml"/><Relationship Id="rId14" Type="http://schemas.openxmlformats.org/officeDocument/2006/relationships/tags" Target="../tags/tag16.xml"/><Relationship Id="rId15" Type="http://schemas.openxmlformats.org/officeDocument/2006/relationships/tags" Target="../tags/tag17.xml"/><Relationship Id="rId16" Type="http://schemas.openxmlformats.org/officeDocument/2006/relationships/tags" Target="../tags/tag18.xml"/><Relationship Id="rId17" Type="http://schemas.openxmlformats.org/officeDocument/2006/relationships/tags" Target="../tags/tag19.xml"/><Relationship Id="rId18" Type="http://schemas.openxmlformats.org/officeDocument/2006/relationships/tags" Target="../tags/tag20.xml"/><Relationship Id="rId19" Type="http://schemas.openxmlformats.org/officeDocument/2006/relationships/tags" Target="../tags/tag21.xml"/><Relationship Id="rId50" Type="http://schemas.openxmlformats.org/officeDocument/2006/relationships/slide" Target="slide23.xml"/><Relationship Id="rId51" Type="http://schemas.openxmlformats.org/officeDocument/2006/relationships/slide" Target="slide15.xml"/><Relationship Id="rId52" Type="http://schemas.openxmlformats.org/officeDocument/2006/relationships/slide" Target="slide7.xml"/><Relationship Id="rId53" Type="http://schemas.openxmlformats.org/officeDocument/2006/relationships/slide" Target="slide9.xml"/><Relationship Id="rId54" Type="http://schemas.openxmlformats.org/officeDocument/2006/relationships/slide" Target="slide17.xml"/><Relationship Id="rId55" Type="http://schemas.openxmlformats.org/officeDocument/2006/relationships/slide" Target="slide25.xml"/><Relationship Id="rId56" Type="http://schemas.openxmlformats.org/officeDocument/2006/relationships/slide" Target="slide33.xml"/><Relationship Id="rId40" Type="http://schemas.openxmlformats.org/officeDocument/2006/relationships/tags" Target="../tags/tag42.xml"/><Relationship Id="rId41" Type="http://schemas.openxmlformats.org/officeDocument/2006/relationships/slideLayout" Target="../slideLayouts/slideLayout7.xml"/><Relationship Id="rId42" Type="http://schemas.openxmlformats.org/officeDocument/2006/relationships/slide" Target="slide5.xml"/><Relationship Id="rId43" Type="http://schemas.openxmlformats.org/officeDocument/2006/relationships/slide" Target="slide27.xml"/><Relationship Id="rId44" Type="http://schemas.openxmlformats.org/officeDocument/2006/relationships/slide" Target="slide19.xml"/><Relationship Id="rId45" Type="http://schemas.openxmlformats.org/officeDocument/2006/relationships/slide" Target="slide11.xml"/><Relationship Id="rId46" Type="http://schemas.openxmlformats.org/officeDocument/2006/relationships/slide" Target="slide21.xml"/><Relationship Id="rId47" Type="http://schemas.openxmlformats.org/officeDocument/2006/relationships/slide" Target="slide13.xml"/><Relationship Id="rId48" Type="http://schemas.openxmlformats.org/officeDocument/2006/relationships/slide" Target="slide29.xml"/><Relationship Id="rId49" Type="http://schemas.openxmlformats.org/officeDocument/2006/relationships/slide" Target="slide31.xml"/><Relationship Id="rId1" Type="http://schemas.openxmlformats.org/officeDocument/2006/relationships/tags" Target="../tags/tag3.xml"/><Relationship Id="rId2" Type="http://schemas.openxmlformats.org/officeDocument/2006/relationships/tags" Target="../tags/tag4.xml"/><Relationship Id="rId3" Type="http://schemas.openxmlformats.org/officeDocument/2006/relationships/tags" Target="../tags/tag5.xml"/><Relationship Id="rId4" Type="http://schemas.openxmlformats.org/officeDocument/2006/relationships/tags" Target="../tags/tag6.xml"/><Relationship Id="rId5" Type="http://schemas.openxmlformats.org/officeDocument/2006/relationships/tags" Target="../tags/tag7.xml"/><Relationship Id="rId6" Type="http://schemas.openxmlformats.org/officeDocument/2006/relationships/tags" Target="../tags/tag8.xml"/><Relationship Id="rId7" Type="http://schemas.openxmlformats.org/officeDocument/2006/relationships/tags" Target="../tags/tag9.xml"/><Relationship Id="rId8" Type="http://schemas.openxmlformats.org/officeDocument/2006/relationships/tags" Target="../tags/tag10.xml"/><Relationship Id="rId9" Type="http://schemas.openxmlformats.org/officeDocument/2006/relationships/tags" Target="../tags/tag11.xml"/><Relationship Id="rId30" Type="http://schemas.openxmlformats.org/officeDocument/2006/relationships/tags" Target="../tags/tag32.xml"/><Relationship Id="rId31" Type="http://schemas.openxmlformats.org/officeDocument/2006/relationships/tags" Target="../tags/tag33.xml"/><Relationship Id="rId32" Type="http://schemas.openxmlformats.org/officeDocument/2006/relationships/tags" Target="../tags/tag34.xml"/><Relationship Id="rId33" Type="http://schemas.openxmlformats.org/officeDocument/2006/relationships/tags" Target="../tags/tag35.xml"/><Relationship Id="rId34" Type="http://schemas.openxmlformats.org/officeDocument/2006/relationships/tags" Target="../tags/tag36.xml"/><Relationship Id="rId35" Type="http://schemas.openxmlformats.org/officeDocument/2006/relationships/tags" Target="../tags/tag37.xml"/><Relationship Id="rId36" Type="http://schemas.openxmlformats.org/officeDocument/2006/relationships/tags" Target="../tags/tag38.xml"/><Relationship Id="rId37" Type="http://schemas.openxmlformats.org/officeDocument/2006/relationships/tags" Target="../tags/tag39.xml"/><Relationship Id="rId38" Type="http://schemas.openxmlformats.org/officeDocument/2006/relationships/tags" Target="../tags/tag40.xml"/><Relationship Id="rId39" Type="http://schemas.openxmlformats.org/officeDocument/2006/relationships/tags" Target="../tags/tag41.xml"/><Relationship Id="rId20" Type="http://schemas.openxmlformats.org/officeDocument/2006/relationships/tags" Target="../tags/tag22.xml"/><Relationship Id="rId21" Type="http://schemas.openxmlformats.org/officeDocument/2006/relationships/tags" Target="../tags/tag23.xml"/><Relationship Id="rId22" Type="http://schemas.openxmlformats.org/officeDocument/2006/relationships/tags" Target="../tags/tag24.xml"/><Relationship Id="rId23" Type="http://schemas.openxmlformats.org/officeDocument/2006/relationships/tags" Target="../tags/tag25.xml"/><Relationship Id="rId24" Type="http://schemas.openxmlformats.org/officeDocument/2006/relationships/tags" Target="../tags/tag26.xml"/><Relationship Id="rId25" Type="http://schemas.openxmlformats.org/officeDocument/2006/relationships/tags" Target="../tags/tag27.xml"/><Relationship Id="rId26" Type="http://schemas.openxmlformats.org/officeDocument/2006/relationships/tags" Target="../tags/tag28.xml"/><Relationship Id="rId27" Type="http://schemas.openxmlformats.org/officeDocument/2006/relationships/tags" Target="../tags/tag29.xml"/><Relationship Id="rId28" Type="http://schemas.openxmlformats.org/officeDocument/2006/relationships/tags" Target="../tags/tag30.xml"/><Relationship Id="rId29" Type="http://schemas.openxmlformats.org/officeDocument/2006/relationships/tags" Target="../tags/tag31.xml"/><Relationship Id="rId10" Type="http://schemas.openxmlformats.org/officeDocument/2006/relationships/tags" Target="../tags/tag12.xml"/><Relationship Id="rId11" Type="http://schemas.openxmlformats.org/officeDocument/2006/relationships/tags" Target="../tags/tag13.xml"/><Relationship Id="rId12" Type="http://schemas.openxmlformats.org/officeDocument/2006/relationships/tags" Target="../tags/tag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tags" Target="../tags/tag77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tags" Target="../tags/tag78.xml"/><Relationship Id="rId2" Type="http://schemas.openxmlformats.org/officeDocument/2006/relationships/tags" Target="../tags/tag79.xml"/><Relationship Id="rId3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tags" Target="../tags/tag80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tags" Target="../tags/tag81.xml"/><Relationship Id="rId2" Type="http://schemas.openxmlformats.org/officeDocument/2006/relationships/tags" Target="../tags/tag82.xml"/><Relationship Id="rId3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tags" Target="../tags/tag83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tags" Target="../tags/tag84.xml"/><Relationship Id="rId2" Type="http://schemas.openxmlformats.org/officeDocument/2006/relationships/tags" Target="../tags/tag85.xml"/><Relationship Id="rId3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tags" Target="../tags/tag86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tags" Target="../tags/tag87.xml"/><Relationship Id="rId2" Type="http://schemas.openxmlformats.org/officeDocument/2006/relationships/tags" Target="../tags/tag88.xml"/><Relationship Id="rId3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tags" Target="../tags/tag89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tags" Target="../tags/tag90.xml"/><Relationship Id="rId2" Type="http://schemas.openxmlformats.org/officeDocument/2006/relationships/tags" Target="../tags/tag91.xml"/><Relationship Id="rId3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4" Type="http://schemas.openxmlformats.org/officeDocument/2006/relationships/slideLayout" Target="../slideLayouts/slideLayout7.xml"/><Relationship Id="rId1" Type="http://schemas.openxmlformats.org/officeDocument/2006/relationships/tags" Target="../tags/tag43.xml"/><Relationship Id="rId2" Type="http://schemas.openxmlformats.org/officeDocument/2006/relationships/tags" Target="../tags/tag4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tags" Target="../tags/tag92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tags" Target="../tags/tag93.xml"/><Relationship Id="rId2" Type="http://schemas.openxmlformats.org/officeDocument/2006/relationships/tags" Target="../tags/tag94.xml"/><Relationship Id="rId3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tags" Target="../tags/tag95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tags" Target="../tags/tag96.xml"/><Relationship Id="rId2" Type="http://schemas.openxmlformats.org/officeDocument/2006/relationships/tags" Target="../tags/tag97.xml"/><Relationship Id="rId3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tags" Target="../tags/tag98.xml"/><Relationship Id="rId2" Type="http://schemas.openxmlformats.org/officeDocument/2006/relationships/slideLayout" Target="../slideLayouts/slideLayout7.xml"/><Relationship Id="rId3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slide" Target="slide2.xml"/><Relationship Id="rId1" Type="http://schemas.openxmlformats.org/officeDocument/2006/relationships/tags" Target="../tags/tag46.xml"/><Relationship Id="rId2" Type="http://schemas.openxmlformats.org/officeDocument/2006/relationships/tags" Target="../tags/ta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4" Type="http://schemas.openxmlformats.org/officeDocument/2006/relationships/slideLayout" Target="../slideLayouts/slideLayout7.xml"/><Relationship Id="rId1" Type="http://schemas.openxmlformats.org/officeDocument/2006/relationships/tags" Target="../tags/tag48.xml"/><Relationship Id="rId2" Type="http://schemas.openxmlformats.org/officeDocument/2006/relationships/tags" Target="../tags/tag4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slide" Target="slide2.xml"/><Relationship Id="rId1" Type="http://schemas.openxmlformats.org/officeDocument/2006/relationships/tags" Target="../tags/tag51.xml"/><Relationship Id="rId2" Type="http://schemas.openxmlformats.org/officeDocument/2006/relationships/tags" Target="../tags/tag5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4" Type="http://schemas.openxmlformats.org/officeDocument/2006/relationships/slideLayout" Target="../slideLayouts/slideLayout7.xml"/><Relationship Id="rId1" Type="http://schemas.openxmlformats.org/officeDocument/2006/relationships/tags" Target="../tags/tag53.xml"/><Relationship Id="rId2" Type="http://schemas.openxmlformats.org/officeDocument/2006/relationships/tags" Target="../tags/tag5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slide" Target="slide2.xml"/><Relationship Id="rId1" Type="http://schemas.openxmlformats.org/officeDocument/2006/relationships/tags" Target="../tags/tag56.xml"/><Relationship Id="rId2" Type="http://schemas.openxmlformats.org/officeDocument/2006/relationships/tags" Target="../tags/tag5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4" Type="http://schemas.openxmlformats.org/officeDocument/2006/relationships/slideLayout" Target="../slideLayouts/slideLayout7.xml"/><Relationship Id="rId1" Type="http://schemas.openxmlformats.org/officeDocument/2006/relationships/tags" Target="../tags/tag58.xml"/><Relationship Id="rId2" Type="http://schemas.openxmlformats.org/officeDocument/2006/relationships/tags" Target="../tags/tag5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1052736"/>
            <a:ext cx="7772400" cy="1470025"/>
          </a:xfrm>
        </p:spPr>
        <p:txBody>
          <a:bodyPr>
            <a:normAutofit/>
          </a:bodyPr>
          <a:lstStyle/>
          <a:p>
            <a:r>
              <a:rPr lang="en-CA" sz="8800" i="1" dirty="0" smtClean="0">
                <a:latin typeface="Georgia" panose="02040502050405020303" pitchFamily="18" charset="0"/>
              </a:rPr>
              <a:t>JEOPARDY</a:t>
            </a:r>
            <a:r>
              <a:rPr lang="en-CA" sz="8800" dirty="0" smtClean="0">
                <a:latin typeface="Georgia" panose="02040502050405020303" pitchFamily="18" charset="0"/>
              </a:rPr>
              <a:t> </a:t>
            </a:r>
            <a:endParaRPr lang="en-CA" sz="8800" dirty="0">
              <a:latin typeface="Georgia" panose="020405020504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fr-CA" sz="2800" dirty="0" smtClean="0">
                <a:solidFill>
                  <a:schemeClr val="tx1"/>
                </a:solidFill>
                <a:latin typeface="Georgia" panose="02040502050405020303" pitchFamily="18" charset="0"/>
              </a:rPr>
              <a:t>Les verbes à l’imparfait </a:t>
            </a:r>
            <a:endParaRPr lang="fr-CA" sz="28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endParaRPr lang="fr-CA" sz="28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r>
              <a:rPr lang="fr-CA" sz="2800" smtClean="0">
                <a:solidFill>
                  <a:schemeClr val="tx1"/>
                </a:solidFill>
                <a:latin typeface="Georgia" panose="02040502050405020303" pitchFamily="18" charset="0"/>
              </a:rPr>
              <a:t>4</a:t>
            </a:r>
            <a:r>
              <a:rPr lang="fr-CA" sz="2800" baseline="30000" smtClean="0">
                <a:solidFill>
                  <a:schemeClr val="tx1"/>
                </a:solidFill>
                <a:latin typeface="Georgia" panose="02040502050405020303" pitchFamily="18" charset="0"/>
              </a:rPr>
              <a:t>e</a:t>
            </a:r>
            <a:r>
              <a:rPr lang="fr-CA" sz="2800" smtClean="0">
                <a:solidFill>
                  <a:schemeClr val="tx1"/>
                </a:solidFill>
                <a:latin typeface="Georgia" panose="02040502050405020303" pitchFamily="18" charset="0"/>
              </a:rPr>
              <a:t> ann</a:t>
            </a:r>
            <a:r>
              <a:rPr lang="fr-CA" sz="2800" smtClean="0">
                <a:solidFill>
                  <a:schemeClr val="tx1"/>
                </a:solidFill>
                <a:latin typeface="Georgia" panose="02040502050405020303" pitchFamily="18" charset="0"/>
              </a:rPr>
              <a:t>ée</a:t>
            </a:r>
            <a:endParaRPr lang="fr-CA" sz="28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endParaRPr lang="fr-CA" sz="28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4" name="5-Point Star 3"/>
          <p:cNvSpPr/>
          <p:nvPr/>
        </p:nvSpPr>
        <p:spPr>
          <a:xfrm>
            <a:off x="1763688" y="2780928"/>
            <a:ext cx="792088" cy="648072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5-Point Star 4"/>
          <p:cNvSpPr/>
          <p:nvPr/>
        </p:nvSpPr>
        <p:spPr>
          <a:xfrm>
            <a:off x="6444208" y="2761692"/>
            <a:ext cx="792088" cy="648072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5-Point Star 5"/>
          <p:cNvSpPr/>
          <p:nvPr/>
        </p:nvSpPr>
        <p:spPr>
          <a:xfrm>
            <a:off x="4139952" y="2761692"/>
            <a:ext cx="792088" cy="648072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8509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4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>
            <p:custDataLst>
              <p:tags r:id="rId2"/>
            </p:custDataLst>
          </p:nvPr>
        </p:nvSpPr>
        <p:spPr>
          <a:xfrm>
            <a:off x="1403648" y="836712"/>
            <a:ext cx="61926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600" dirty="0" smtClean="0"/>
              <a:t>Action qui </a:t>
            </a:r>
            <a:r>
              <a:rPr lang="en-CA" sz="6600" dirty="0" err="1" smtClean="0"/>
              <a:t>dure</a:t>
            </a:r>
            <a:r>
              <a:rPr lang="en-CA" sz="6600" dirty="0" smtClean="0"/>
              <a:t> </a:t>
            </a:r>
            <a:r>
              <a:rPr lang="en-CA" sz="6600" dirty="0" err="1" smtClean="0"/>
              <a:t>longtemps</a:t>
            </a:r>
            <a:r>
              <a:rPr lang="en-CA" sz="6600" dirty="0" smtClean="0"/>
              <a:t>/qui </a:t>
            </a:r>
            <a:r>
              <a:rPr lang="en-CA" sz="6600" dirty="0" err="1" smtClean="0"/>
              <a:t>n’est</a:t>
            </a:r>
            <a:r>
              <a:rPr lang="en-CA" sz="6600" dirty="0" smtClean="0"/>
              <a:t> pas </a:t>
            </a:r>
            <a:r>
              <a:rPr lang="en-CA" sz="6600" dirty="0" err="1" smtClean="0"/>
              <a:t>complétée</a:t>
            </a:r>
            <a:endParaRPr lang="en-CA" sz="6600" dirty="0"/>
          </a:p>
        </p:txBody>
      </p:sp>
    </p:spTree>
    <p:extLst>
      <p:ext uri="{BB962C8B-B14F-4D97-AF65-F5344CB8AC3E}">
        <p14:creationId xmlns:p14="http://schemas.microsoft.com/office/powerpoint/2010/main" val="374737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233334"/>
            <a:ext cx="82089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600" dirty="0" err="1" smtClean="0"/>
              <a:t>Cet</a:t>
            </a:r>
            <a:r>
              <a:rPr lang="en-CA" sz="6600" dirty="0" smtClean="0"/>
              <a:t> </a:t>
            </a:r>
            <a:r>
              <a:rPr lang="en-CA" sz="6600" dirty="0" err="1" smtClean="0"/>
              <a:t>auxiliaire</a:t>
            </a:r>
            <a:r>
              <a:rPr lang="en-CA" sz="6600" dirty="0" smtClean="0"/>
              <a:t> </a:t>
            </a:r>
            <a:r>
              <a:rPr lang="en-CA" sz="6600" dirty="0" err="1" smtClean="0"/>
              <a:t>est</a:t>
            </a:r>
            <a:r>
              <a:rPr lang="en-CA" sz="6600" dirty="0" smtClean="0"/>
              <a:t> </a:t>
            </a:r>
            <a:r>
              <a:rPr lang="en-CA" sz="6600" dirty="0" err="1" smtClean="0"/>
              <a:t>irrégulier</a:t>
            </a:r>
            <a:r>
              <a:rPr lang="en-CA" sz="6600" dirty="0" smtClean="0"/>
              <a:t> à </a:t>
            </a:r>
            <a:r>
              <a:rPr lang="en-CA" sz="6600" dirty="0" err="1" smtClean="0"/>
              <a:t>l’imparfait</a:t>
            </a:r>
            <a:endParaRPr lang="en-CA" sz="6600" dirty="0"/>
          </a:p>
        </p:txBody>
      </p:sp>
    </p:spTree>
    <p:extLst>
      <p:ext uri="{BB962C8B-B14F-4D97-AF65-F5344CB8AC3E}">
        <p14:creationId xmlns:p14="http://schemas.microsoft.com/office/powerpoint/2010/main" val="186786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323528" y="1926992"/>
            <a:ext cx="820891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500" dirty="0" smtClean="0"/>
              <a:t>Le </a:t>
            </a:r>
            <a:r>
              <a:rPr lang="en-CA" sz="11500" dirty="0" err="1" smtClean="0"/>
              <a:t>verbe</a:t>
            </a:r>
            <a:r>
              <a:rPr lang="en-CA" sz="11500" dirty="0" smtClean="0"/>
              <a:t> </a:t>
            </a:r>
            <a:r>
              <a:rPr lang="en-CA" sz="11500" dirty="0" err="1" smtClean="0"/>
              <a:t>Être</a:t>
            </a:r>
            <a:endParaRPr lang="en-CA" sz="11500" dirty="0"/>
          </a:p>
        </p:txBody>
      </p:sp>
    </p:spTree>
    <p:extLst>
      <p:ext uri="{BB962C8B-B14F-4D97-AF65-F5344CB8AC3E}">
        <p14:creationId xmlns:p14="http://schemas.microsoft.com/office/powerpoint/2010/main" val="1532616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588744"/>
            <a:ext cx="7632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err="1" smtClean="0"/>
              <a:t>Vrai</a:t>
            </a:r>
            <a:r>
              <a:rPr lang="en-CA" sz="3600" b="1" dirty="0" smtClean="0"/>
              <a:t> </a:t>
            </a:r>
            <a:r>
              <a:rPr lang="en-CA" sz="3600" b="1" dirty="0" err="1" smtClean="0"/>
              <a:t>ou</a:t>
            </a:r>
            <a:r>
              <a:rPr lang="en-CA" sz="3600" b="1" dirty="0" smtClean="0"/>
              <a:t> faux?</a:t>
            </a:r>
          </a:p>
          <a:p>
            <a:pPr algn="ctr"/>
            <a:r>
              <a:rPr lang="en-CA" sz="3600" dirty="0" smtClean="0"/>
              <a:t>Pour les </a:t>
            </a:r>
            <a:r>
              <a:rPr lang="en-CA" sz="3600" dirty="0" err="1" smtClean="0"/>
              <a:t>verbes</a:t>
            </a:r>
            <a:r>
              <a:rPr lang="en-CA" sz="3600" dirty="0" smtClean="0"/>
              <a:t> </a:t>
            </a:r>
            <a:r>
              <a:rPr lang="en-CA" sz="3600" dirty="0" err="1" smtClean="0"/>
              <a:t>finnissant</a:t>
            </a:r>
            <a:r>
              <a:rPr lang="en-CA" sz="3600" dirty="0" smtClean="0"/>
              <a:t> </a:t>
            </a:r>
            <a:r>
              <a:rPr lang="en-CA" sz="3600" dirty="0" err="1" smtClean="0"/>
              <a:t>en</a:t>
            </a:r>
            <a:r>
              <a:rPr lang="en-CA" sz="3600" dirty="0" smtClean="0"/>
              <a:t> –</a:t>
            </a:r>
            <a:r>
              <a:rPr lang="en-CA" sz="3600" dirty="0" err="1" smtClean="0"/>
              <a:t>ger</a:t>
            </a:r>
            <a:r>
              <a:rPr lang="en-CA" sz="3600" dirty="0" smtClean="0"/>
              <a:t> qui </a:t>
            </a:r>
            <a:r>
              <a:rPr lang="en-CA" sz="3600" dirty="0" err="1" smtClean="0"/>
              <a:t>prennent</a:t>
            </a:r>
            <a:r>
              <a:rPr lang="en-CA" sz="3600" dirty="0" smtClean="0"/>
              <a:t> au </a:t>
            </a:r>
            <a:r>
              <a:rPr lang="en-CA" sz="3600" dirty="0" err="1" smtClean="0"/>
              <a:t>présent</a:t>
            </a:r>
            <a:r>
              <a:rPr lang="en-CA" sz="3600" dirty="0" smtClean="0"/>
              <a:t> un </a:t>
            </a:r>
            <a:r>
              <a:rPr lang="en-CA" sz="3600" i="1" dirty="0" smtClean="0"/>
              <a:t>e</a:t>
            </a:r>
            <a:r>
              <a:rPr lang="en-CA" sz="3600" dirty="0" smtClean="0"/>
              <a:t> à la premiere </a:t>
            </a:r>
            <a:r>
              <a:rPr lang="en-CA" sz="3600" dirty="0" err="1" smtClean="0"/>
              <a:t>personne</a:t>
            </a:r>
            <a:r>
              <a:rPr lang="en-CA" sz="3600" dirty="0" smtClean="0"/>
              <a:t> du </a:t>
            </a:r>
            <a:r>
              <a:rPr lang="en-CA" sz="3600" dirty="0" err="1" smtClean="0"/>
              <a:t>pluriel</a:t>
            </a:r>
            <a:r>
              <a:rPr lang="en-CA" sz="3600" dirty="0" smtClean="0"/>
              <a:t>, on </a:t>
            </a:r>
            <a:r>
              <a:rPr lang="en-CA" sz="3600" dirty="0" err="1" smtClean="0"/>
              <a:t>ajoute</a:t>
            </a:r>
            <a:r>
              <a:rPr lang="en-CA" sz="3600" dirty="0" smtClean="0"/>
              <a:t> un </a:t>
            </a:r>
            <a:r>
              <a:rPr lang="en-CA" sz="3600" i="1" dirty="0" smtClean="0"/>
              <a:t>e </a:t>
            </a:r>
            <a:r>
              <a:rPr lang="en-CA" sz="3600" dirty="0" smtClean="0"/>
              <a:t>à </a:t>
            </a:r>
            <a:r>
              <a:rPr lang="en-CA" sz="3600" dirty="0" err="1" smtClean="0"/>
              <a:t>toutes</a:t>
            </a:r>
            <a:r>
              <a:rPr lang="en-CA" sz="3600" dirty="0" smtClean="0"/>
              <a:t> les </a:t>
            </a:r>
            <a:r>
              <a:rPr lang="en-CA" sz="3600" dirty="0" err="1" smtClean="0"/>
              <a:t>personnes</a:t>
            </a:r>
            <a:r>
              <a:rPr lang="en-CA" sz="3600" dirty="0" smtClean="0"/>
              <a:t> (</a:t>
            </a:r>
            <a:r>
              <a:rPr lang="en-CA" sz="3600" dirty="0" err="1" smtClean="0"/>
              <a:t>sauf</a:t>
            </a:r>
            <a:r>
              <a:rPr lang="en-CA" sz="3600" dirty="0" smtClean="0"/>
              <a:t> les 1re et 2e </a:t>
            </a:r>
            <a:r>
              <a:rPr lang="en-CA" sz="3600" dirty="0" err="1" smtClean="0"/>
              <a:t>personnes</a:t>
            </a:r>
            <a:r>
              <a:rPr lang="en-CA" sz="3600" dirty="0" smtClean="0"/>
              <a:t> du </a:t>
            </a:r>
            <a:r>
              <a:rPr lang="en-CA" sz="3600" dirty="0" err="1" smtClean="0"/>
              <a:t>pluriel</a:t>
            </a:r>
            <a:r>
              <a:rPr lang="en-CA" sz="3600" dirty="0" smtClean="0"/>
              <a:t>)</a:t>
            </a:r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640057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971600" y="764704"/>
            <a:ext cx="727280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3900" dirty="0" err="1" smtClean="0"/>
              <a:t>Vrai</a:t>
            </a:r>
            <a:endParaRPr lang="en-CA" sz="23900" dirty="0"/>
          </a:p>
        </p:txBody>
      </p:sp>
    </p:spTree>
    <p:extLst>
      <p:ext uri="{BB962C8B-B14F-4D97-AF65-F5344CB8AC3E}">
        <p14:creationId xmlns:p14="http://schemas.microsoft.com/office/powerpoint/2010/main" val="393323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620688"/>
            <a:ext cx="71287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b="1" dirty="0" err="1" smtClean="0"/>
              <a:t>Vrai</a:t>
            </a:r>
            <a:r>
              <a:rPr lang="en-CA" sz="3600" b="1" dirty="0" smtClean="0"/>
              <a:t> </a:t>
            </a:r>
            <a:r>
              <a:rPr lang="en-CA" sz="3600" b="1" dirty="0" err="1" smtClean="0"/>
              <a:t>ou</a:t>
            </a:r>
            <a:r>
              <a:rPr lang="en-CA" sz="3600" b="1" dirty="0" smtClean="0"/>
              <a:t> faux?</a:t>
            </a:r>
          </a:p>
          <a:p>
            <a:pPr algn="ctr"/>
            <a:r>
              <a:rPr lang="en-CA" sz="3600" dirty="0" smtClean="0"/>
              <a:t>Pour les </a:t>
            </a:r>
            <a:r>
              <a:rPr lang="en-CA" sz="3600" dirty="0" err="1" smtClean="0"/>
              <a:t>verbes</a:t>
            </a:r>
            <a:r>
              <a:rPr lang="en-CA" sz="3600" dirty="0" smtClean="0"/>
              <a:t> </a:t>
            </a:r>
            <a:r>
              <a:rPr lang="en-CA" sz="3600" dirty="0" err="1" smtClean="0"/>
              <a:t>finnissant</a:t>
            </a:r>
            <a:r>
              <a:rPr lang="en-CA" sz="3600" dirty="0" smtClean="0"/>
              <a:t> </a:t>
            </a:r>
            <a:r>
              <a:rPr lang="en-CA" sz="3600" dirty="0" err="1" smtClean="0"/>
              <a:t>en</a:t>
            </a:r>
            <a:r>
              <a:rPr lang="en-CA" sz="3600" dirty="0" smtClean="0"/>
              <a:t> –</a:t>
            </a:r>
            <a:r>
              <a:rPr lang="en-CA" sz="3600" dirty="0" err="1" smtClean="0"/>
              <a:t>cer</a:t>
            </a:r>
            <a:r>
              <a:rPr lang="en-CA" sz="3600" dirty="0" smtClean="0"/>
              <a:t> qui </a:t>
            </a:r>
            <a:r>
              <a:rPr lang="en-CA" sz="3600" dirty="0" err="1" smtClean="0"/>
              <a:t>prennent</a:t>
            </a:r>
            <a:r>
              <a:rPr lang="en-CA" sz="3600" dirty="0" smtClean="0"/>
              <a:t> au </a:t>
            </a:r>
            <a:r>
              <a:rPr lang="en-CA" sz="3600" dirty="0" err="1" smtClean="0"/>
              <a:t>présent</a:t>
            </a:r>
            <a:r>
              <a:rPr lang="en-CA" sz="3600" dirty="0" smtClean="0"/>
              <a:t> un </a:t>
            </a:r>
            <a:r>
              <a:rPr lang="en-CA" sz="3600" i="1" dirty="0"/>
              <a:t>ç</a:t>
            </a:r>
            <a:r>
              <a:rPr lang="en-CA" sz="3600" dirty="0" smtClean="0"/>
              <a:t> à la premiere </a:t>
            </a:r>
            <a:r>
              <a:rPr lang="en-CA" sz="3600" dirty="0" err="1" smtClean="0"/>
              <a:t>personne</a:t>
            </a:r>
            <a:r>
              <a:rPr lang="en-CA" sz="3600" dirty="0" smtClean="0"/>
              <a:t> du </a:t>
            </a:r>
            <a:r>
              <a:rPr lang="en-CA" sz="3600" dirty="0" err="1" smtClean="0"/>
              <a:t>pluriel</a:t>
            </a:r>
            <a:r>
              <a:rPr lang="en-CA" sz="3600" dirty="0" smtClean="0"/>
              <a:t>, on </a:t>
            </a:r>
            <a:r>
              <a:rPr lang="en-CA" sz="3600" dirty="0" err="1" smtClean="0"/>
              <a:t>ajoute</a:t>
            </a:r>
            <a:r>
              <a:rPr lang="en-CA" sz="3600" dirty="0" smtClean="0"/>
              <a:t> un </a:t>
            </a:r>
            <a:r>
              <a:rPr lang="en-CA" sz="3600" i="1" dirty="0" err="1" smtClean="0"/>
              <a:t>i</a:t>
            </a:r>
            <a:r>
              <a:rPr lang="en-CA" sz="3600" i="1" dirty="0" smtClean="0"/>
              <a:t> </a:t>
            </a:r>
            <a:r>
              <a:rPr lang="en-CA" sz="3600" dirty="0" smtClean="0"/>
              <a:t>à </a:t>
            </a:r>
            <a:r>
              <a:rPr lang="en-CA" sz="3600" dirty="0" err="1" smtClean="0"/>
              <a:t>toutes</a:t>
            </a:r>
            <a:r>
              <a:rPr lang="en-CA" sz="3600" dirty="0" smtClean="0"/>
              <a:t> les </a:t>
            </a:r>
            <a:r>
              <a:rPr lang="en-CA" sz="3600" dirty="0" err="1" smtClean="0"/>
              <a:t>personnes</a:t>
            </a:r>
            <a:r>
              <a:rPr lang="en-CA" sz="3600" dirty="0" smtClean="0"/>
              <a:t> (</a:t>
            </a:r>
            <a:r>
              <a:rPr lang="en-CA" sz="3600" dirty="0" err="1" smtClean="0"/>
              <a:t>sauf</a:t>
            </a:r>
            <a:r>
              <a:rPr lang="en-CA" sz="3600" dirty="0" smtClean="0"/>
              <a:t> les 1re et 2e </a:t>
            </a:r>
            <a:r>
              <a:rPr lang="en-CA" sz="3600" dirty="0" err="1" smtClean="0"/>
              <a:t>personnes</a:t>
            </a:r>
            <a:r>
              <a:rPr lang="en-CA" sz="3600" dirty="0" smtClean="0"/>
              <a:t> du </a:t>
            </a:r>
            <a:r>
              <a:rPr lang="en-CA" sz="3600" dirty="0" err="1" smtClean="0"/>
              <a:t>pluriel</a:t>
            </a:r>
            <a:r>
              <a:rPr lang="en-CA" sz="3600" dirty="0" smtClean="0"/>
              <a:t>)</a:t>
            </a:r>
          </a:p>
          <a:p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4182676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-252536" y="882873"/>
            <a:ext cx="936104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3900" dirty="0" smtClean="0"/>
              <a:t>Faux</a:t>
            </a:r>
            <a:endParaRPr lang="en-CA" sz="23900" dirty="0"/>
          </a:p>
        </p:txBody>
      </p:sp>
    </p:spTree>
    <p:extLst>
      <p:ext uri="{BB962C8B-B14F-4D97-AF65-F5344CB8AC3E}">
        <p14:creationId xmlns:p14="http://schemas.microsoft.com/office/powerpoint/2010/main" val="63498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660752"/>
            <a:ext cx="77768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400" dirty="0" err="1" smtClean="0"/>
              <a:t>Quels</a:t>
            </a:r>
            <a:r>
              <a:rPr lang="en-CA" sz="5400" dirty="0" smtClean="0"/>
              <a:t> </a:t>
            </a:r>
            <a:r>
              <a:rPr lang="en-CA" sz="5400" dirty="0" err="1" smtClean="0"/>
              <a:t>sont</a:t>
            </a:r>
            <a:r>
              <a:rPr lang="en-CA" sz="5400" dirty="0" smtClean="0"/>
              <a:t> les </a:t>
            </a:r>
            <a:r>
              <a:rPr lang="en-CA" sz="5400" dirty="0" err="1" smtClean="0"/>
              <a:t>verbes</a:t>
            </a:r>
            <a:r>
              <a:rPr lang="en-CA" sz="5400" dirty="0" smtClean="0"/>
              <a:t> qui </a:t>
            </a:r>
            <a:r>
              <a:rPr lang="en-CA" sz="5400" dirty="0" err="1" smtClean="0"/>
              <a:t>sont</a:t>
            </a:r>
            <a:r>
              <a:rPr lang="en-CA" sz="5400" dirty="0" smtClean="0"/>
              <a:t> </a:t>
            </a:r>
            <a:r>
              <a:rPr lang="en-CA" sz="5400" dirty="0" err="1" smtClean="0"/>
              <a:t>seulement</a:t>
            </a:r>
            <a:r>
              <a:rPr lang="en-CA" sz="5400" dirty="0" smtClean="0"/>
              <a:t> </a:t>
            </a:r>
            <a:r>
              <a:rPr lang="en-CA" sz="5400" dirty="0" err="1" smtClean="0"/>
              <a:t>employés</a:t>
            </a:r>
            <a:r>
              <a:rPr lang="en-CA" sz="5400" dirty="0" smtClean="0"/>
              <a:t> à la 3e </a:t>
            </a:r>
            <a:r>
              <a:rPr lang="en-CA" sz="5400" dirty="0" err="1" smtClean="0"/>
              <a:t>personne</a:t>
            </a:r>
            <a:r>
              <a:rPr lang="en-CA" sz="5400" dirty="0" smtClean="0"/>
              <a:t> du </a:t>
            </a:r>
            <a:r>
              <a:rPr lang="en-CA" sz="5400" dirty="0" err="1" smtClean="0"/>
              <a:t>singulier</a:t>
            </a:r>
            <a:r>
              <a:rPr lang="en-CA" sz="5400" dirty="0" smtClean="0"/>
              <a:t> à </a:t>
            </a:r>
            <a:r>
              <a:rPr lang="en-CA" sz="5400" dirty="0" err="1" smtClean="0"/>
              <a:t>l’imparfait</a:t>
            </a:r>
            <a:r>
              <a:rPr lang="en-CA" sz="5400" dirty="0" smtClean="0"/>
              <a:t>?</a:t>
            </a: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335283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323528" y="1268760"/>
            <a:ext cx="84249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7200" dirty="0" err="1" smtClean="0"/>
              <a:t>Pleuvoir</a:t>
            </a:r>
            <a:r>
              <a:rPr lang="en-CA" sz="7200" dirty="0" smtClean="0"/>
              <a:t> (Il </a:t>
            </a:r>
            <a:r>
              <a:rPr lang="en-CA" sz="7200" dirty="0" err="1" smtClean="0"/>
              <a:t>pleuvait</a:t>
            </a:r>
            <a:r>
              <a:rPr lang="en-CA" sz="7200" dirty="0" smtClean="0"/>
              <a:t>)</a:t>
            </a:r>
          </a:p>
          <a:p>
            <a:pPr algn="ctr"/>
            <a:r>
              <a:rPr lang="en-CA" sz="7200" dirty="0" smtClean="0"/>
              <a:t> </a:t>
            </a:r>
          </a:p>
          <a:p>
            <a:pPr algn="ctr"/>
            <a:r>
              <a:rPr lang="en-CA" sz="7200" dirty="0" err="1" smtClean="0"/>
              <a:t>Falloir</a:t>
            </a:r>
            <a:r>
              <a:rPr lang="en-CA" sz="7200" dirty="0" smtClean="0"/>
              <a:t> (Il </a:t>
            </a:r>
            <a:r>
              <a:rPr lang="en-CA" sz="7200" dirty="0" err="1" smtClean="0"/>
              <a:t>fallait</a:t>
            </a:r>
            <a:r>
              <a:rPr lang="en-CA" sz="7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0397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692696"/>
            <a:ext cx="73448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800" dirty="0" smtClean="0"/>
              <a:t>Pour former </a:t>
            </a:r>
            <a:r>
              <a:rPr lang="en-CA" sz="4800" dirty="0" err="1" smtClean="0"/>
              <a:t>l’imparfait</a:t>
            </a:r>
            <a:r>
              <a:rPr lang="en-CA" sz="4800" dirty="0" smtClean="0"/>
              <a:t>, on </a:t>
            </a:r>
            <a:r>
              <a:rPr lang="en-CA" sz="4800" dirty="0" err="1" smtClean="0"/>
              <a:t>ajoute</a:t>
            </a:r>
            <a:r>
              <a:rPr lang="en-CA" sz="4800" dirty="0" smtClean="0"/>
              <a:t> les </a:t>
            </a:r>
            <a:r>
              <a:rPr lang="en-CA" sz="4800" dirty="0" err="1" smtClean="0"/>
              <a:t>terminaisons</a:t>
            </a:r>
            <a:r>
              <a:rPr lang="en-CA" sz="4800" dirty="0" smtClean="0"/>
              <a:t> au _____________ de la première </a:t>
            </a:r>
            <a:r>
              <a:rPr lang="en-CA" sz="4800" dirty="0" err="1" smtClean="0"/>
              <a:t>personne</a:t>
            </a:r>
            <a:r>
              <a:rPr lang="en-CA" sz="4800" dirty="0" smtClean="0"/>
              <a:t> du </a:t>
            </a:r>
            <a:r>
              <a:rPr lang="en-CA" sz="4800" dirty="0" err="1" smtClean="0"/>
              <a:t>pluriel</a:t>
            </a:r>
            <a:r>
              <a:rPr lang="en-CA" sz="4800" dirty="0" smtClean="0"/>
              <a:t> au </a:t>
            </a:r>
            <a:r>
              <a:rPr lang="en-CA" sz="4800" dirty="0" err="1" smtClean="0"/>
              <a:t>présent</a:t>
            </a:r>
            <a:r>
              <a:rPr lang="en-CA" sz="4800" dirty="0" smtClean="0"/>
              <a:t>. </a:t>
            </a:r>
            <a:endParaRPr lang="en-CA" sz="4800" dirty="0"/>
          </a:p>
        </p:txBody>
      </p:sp>
    </p:spTree>
    <p:extLst>
      <p:ext uri="{BB962C8B-B14F-4D97-AF65-F5344CB8AC3E}">
        <p14:creationId xmlns:p14="http://schemas.microsoft.com/office/powerpoint/2010/main" val="1225591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107504" y="26064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Rectangle 2"/>
          <p:cNvSpPr/>
          <p:nvPr>
            <p:custDataLst>
              <p:tags r:id="rId2"/>
            </p:custDataLst>
          </p:nvPr>
        </p:nvSpPr>
        <p:spPr>
          <a:xfrm>
            <a:off x="2411760" y="263385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/>
          <p:cNvSpPr/>
          <p:nvPr>
            <p:custDataLst>
              <p:tags r:id="rId3"/>
            </p:custDataLst>
          </p:nvPr>
        </p:nvSpPr>
        <p:spPr>
          <a:xfrm>
            <a:off x="6948264" y="279502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/>
          <p:cNvSpPr/>
          <p:nvPr>
            <p:custDataLst>
              <p:tags r:id="rId4"/>
            </p:custDataLst>
          </p:nvPr>
        </p:nvSpPr>
        <p:spPr>
          <a:xfrm>
            <a:off x="4716016" y="266122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>
            <a:hlinkClick r:id="" action="ppaction://hlinkshowjump?jump=nextslide"/>
          </p:cNvPr>
          <p:cNvSpPr/>
          <p:nvPr>
            <p:custDataLst>
              <p:tags r:id="rId5"/>
            </p:custDataLst>
          </p:nvPr>
        </p:nvSpPr>
        <p:spPr>
          <a:xfrm>
            <a:off x="395536" y="1840275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>
            <p:custDataLst>
              <p:tags r:id="rId6"/>
            </p:custDataLst>
          </p:nvPr>
        </p:nvSpPr>
        <p:spPr>
          <a:xfrm>
            <a:off x="2699792" y="1843012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>
            <p:custDataLst>
              <p:tags r:id="rId7"/>
            </p:custDataLst>
          </p:nvPr>
        </p:nvSpPr>
        <p:spPr>
          <a:xfrm>
            <a:off x="7236296" y="1859129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>
            <p:custDataLst>
              <p:tags r:id="rId8"/>
            </p:custDataLst>
          </p:nvPr>
        </p:nvSpPr>
        <p:spPr>
          <a:xfrm>
            <a:off x="5004048" y="1845749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Rectangle 11">
            <a:hlinkClick r:id="rId42" action="ppaction://hlinksldjump"/>
          </p:cNvPr>
          <p:cNvSpPr/>
          <p:nvPr>
            <p:custDataLst>
              <p:tags r:id="rId9"/>
            </p:custDataLst>
          </p:nvPr>
        </p:nvSpPr>
        <p:spPr>
          <a:xfrm>
            <a:off x="395536" y="3276635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Rectangle 12"/>
          <p:cNvSpPr/>
          <p:nvPr>
            <p:custDataLst>
              <p:tags r:id="rId10"/>
            </p:custDataLst>
          </p:nvPr>
        </p:nvSpPr>
        <p:spPr>
          <a:xfrm>
            <a:off x="2699792" y="3279372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Rectangle 13"/>
          <p:cNvSpPr/>
          <p:nvPr>
            <p:custDataLst>
              <p:tags r:id="rId11"/>
            </p:custDataLst>
          </p:nvPr>
        </p:nvSpPr>
        <p:spPr>
          <a:xfrm>
            <a:off x="7236296" y="3295489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Rectangle 14"/>
          <p:cNvSpPr/>
          <p:nvPr>
            <p:custDataLst>
              <p:tags r:id="rId12"/>
            </p:custDataLst>
          </p:nvPr>
        </p:nvSpPr>
        <p:spPr>
          <a:xfrm>
            <a:off x="5004048" y="3282109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Rectangle 15"/>
          <p:cNvSpPr/>
          <p:nvPr>
            <p:custDataLst>
              <p:tags r:id="rId13"/>
            </p:custDataLst>
          </p:nvPr>
        </p:nvSpPr>
        <p:spPr>
          <a:xfrm>
            <a:off x="395536" y="4581128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ectangle 16"/>
          <p:cNvSpPr/>
          <p:nvPr>
            <p:custDataLst>
              <p:tags r:id="rId14"/>
            </p:custDataLst>
          </p:nvPr>
        </p:nvSpPr>
        <p:spPr>
          <a:xfrm>
            <a:off x="2699792" y="4583865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ectangle 17"/>
          <p:cNvSpPr/>
          <p:nvPr>
            <p:custDataLst>
              <p:tags r:id="rId15"/>
            </p:custDataLst>
          </p:nvPr>
        </p:nvSpPr>
        <p:spPr>
          <a:xfrm>
            <a:off x="7236296" y="4599982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18"/>
          <p:cNvSpPr/>
          <p:nvPr>
            <p:custDataLst>
              <p:tags r:id="rId16"/>
            </p:custDataLst>
          </p:nvPr>
        </p:nvSpPr>
        <p:spPr>
          <a:xfrm>
            <a:off x="5004048" y="4586602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19"/>
          <p:cNvSpPr/>
          <p:nvPr>
            <p:custDataLst>
              <p:tags r:id="rId17"/>
            </p:custDataLst>
          </p:nvPr>
        </p:nvSpPr>
        <p:spPr>
          <a:xfrm>
            <a:off x="395536" y="5805264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Rectangle 20"/>
          <p:cNvSpPr/>
          <p:nvPr>
            <p:custDataLst>
              <p:tags r:id="rId18"/>
            </p:custDataLst>
          </p:nvPr>
        </p:nvSpPr>
        <p:spPr>
          <a:xfrm>
            <a:off x="2699792" y="5805264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Rectangle 21"/>
          <p:cNvSpPr/>
          <p:nvPr>
            <p:custDataLst>
              <p:tags r:id="rId19"/>
            </p:custDataLst>
          </p:nvPr>
        </p:nvSpPr>
        <p:spPr>
          <a:xfrm>
            <a:off x="7236296" y="5805263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Rectangle 22"/>
          <p:cNvSpPr/>
          <p:nvPr>
            <p:custDataLst>
              <p:tags r:id="rId20"/>
            </p:custDataLst>
          </p:nvPr>
        </p:nvSpPr>
        <p:spPr>
          <a:xfrm>
            <a:off x="5004048" y="5805264"/>
            <a:ext cx="1440160" cy="7668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TextBox 23"/>
          <p:cNvSpPr txBox="1"/>
          <p:nvPr>
            <p:custDataLst>
              <p:tags r:id="rId21"/>
            </p:custDataLst>
          </p:nvPr>
        </p:nvSpPr>
        <p:spPr>
          <a:xfrm>
            <a:off x="110055" y="188640"/>
            <a:ext cx="20136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/>
              <a:t>Quand</a:t>
            </a:r>
            <a:r>
              <a:rPr lang="en-CA" sz="2800" dirty="0" smtClean="0"/>
              <a:t> utiliser </a:t>
            </a:r>
            <a:r>
              <a:rPr lang="en-CA" sz="2800" dirty="0" err="1" smtClean="0"/>
              <a:t>l’imparfait</a:t>
            </a:r>
            <a:endParaRPr lang="en-CA" sz="2800" dirty="0"/>
          </a:p>
        </p:txBody>
      </p:sp>
      <p:sp>
        <p:nvSpPr>
          <p:cNvPr id="25" name="TextBox 24"/>
          <p:cNvSpPr txBox="1"/>
          <p:nvPr>
            <p:custDataLst>
              <p:tags r:id="rId22"/>
            </p:custDataLst>
          </p:nvPr>
        </p:nvSpPr>
        <p:spPr>
          <a:xfrm>
            <a:off x="2414311" y="529516"/>
            <a:ext cx="2013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/>
              <a:t>Remarques</a:t>
            </a:r>
            <a:endParaRPr lang="en-CA" sz="2800" dirty="0"/>
          </a:p>
        </p:txBody>
      </p:sp>
      <p:sp>
        <p:nvSpPr>
          <p:cNvPr id="26" name="TextBox 25"/>
          <p:cNvSpPr txBox="1"/>
          <p:nvPr>
            <p:custDataLst>
              <p:tags r:id="rId23"/>
            </p:custDataLst>
          </p:nvPr>
        </p:nvSpPr>
        <p:spPr>
          <a:xfrm>
            <a:off x="4644008" y="529516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/>
              <a:t>Terminaisons</a:t>
            </a:r>
            <a:endParaRPr lang="en-CA" sz="2800" dirty="0"/>
          </a:p>
        </p:txBody>
      </p:sp>
      <p:sp>
        <p:nvSpPr>
          <p:cNvPr id="27" name="TextBox 26"/>
          <p:cNvSpPr txBox="1"/>
          <p:nvPr>
            <p:custDataLst>
              <p:tags r:id="rId24"/>
            </p:custDataLst>
          </p:nvPr>
        </p:nvSpPr>
        <p:spPr>
          <a:xfrm>
            <a:off x="6950815" y="529516"/>
            <a:ext cx="2013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/>
              <a:t>Pratique</a:t>
            </a:r>
            <a:endParaRPr lang="en-CA" sz="2800" dirty="0"/>
          </a:p>
        </p:txBody>
      </p:sp>
      <p:sp>
        <p:nvSpPr>
          <p:cNvPr id="28" name="TextBox 27">
            <a:hlinkClick r:id="" action="ppaction://hlinkshowjump?jump=nextslide"/>
          </p:cNvPr>
          <p:cNvSpPr txBox="1"/>
          <p:nvPr>
            <p:custDataLst>
              <p:tags r:id="rId25"/>
            </p:custDataLst>
          </p:nvPr>
        </p:nvSpPr>
        <p:spPr>
          <a:xfrm>
            <a:off x="467544" y="1916832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>
                <a:hlinkClick r:id="" action="ppaction://hlinkshowjump?jump=nextslide"/>
              </a:rPr>
              <a:t>100</a:t>
            </a:r>
            <a:endParaRPr lang="en-CA" sz="3200" dirty="0"/>
          </a:p>
        </p:txBody>
      </p:sp>
      <p:sp>
        <p:nvSpPr>
          <p:cNvPr id="29" name="TextBox 28"/>
          <p:cNvSpPr txBox="1"/>
          <p:nvPr>
            <p:custDataLst>
              <p:tags r:id="rId26"/>
            </p:custDataLst>
          </p:nvPr>
        </p:nvSpPr>
        <p:spPr>
          <a:xfrm>
            <a:off x="7309579" y="1950787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>
                <a:hlinkClick r:id="rId43" action="ppaction://hlinksldjump"/>
              </a:rPr>
              <a:t>100</a:t>
            </a:r>
            <a:endParaRPr lang="en-CA" sz="3200" dirty="0"/>
          </a:p>
        </p:txBody>
      </p:sp>
      <p:sp>
        <p:nvSpPr>
          <p:cNvPr id="30" name="TextBox 29"/>
          <p:cNvSpPr txBox="1"/>
          <p:nvPr>
            <p:custDataLst>
              <p:tags r:id="rId27"/>
            </p:custDataLst>
          </p:nvPr>
        </p:nvSpPr>
        <p:spPr>
          <a:xfrm>
            <a:off x="5076056" y="1950182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>
                <a:hlinkClick r:id="rId44" action="ppaction://hlinksldjump"/>
              </a:rPr>
              <a:t>100</a:t>
            </a:r>
            <a:endParaRPr lang="en-CA" sz="3200" dirty="0"/>
          </a:p>
        </p:txBody>
      </p:sp>
      <p:sp>
        <p:nvSpPr>
          <p:cNvPr id="31" name="TextBox 30"/>
          <p:cNvSpPr txBox="1"/>
          <p:nvPr>
            <p:custDataLst>
              <p:tags r:id="rId28"/>
            </p:custDataLst>
          </p:nvPr>
        </p:nvSpPr>
        <p:spPr>
          <a:xfrm>
            <a:off x="2771800" y="1931328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>
                <a:hlinkClick r:id="rId45" action="ppaction://hlinksldjump"/>
              </a:rPr>
              <a:t>100</a:t>
            </a:r>
            <a:endParaRPr lang="en-CA" sz="3200" dirty="0"/>
          </a:p>
        </p:txBody>
      </p:sp>
      <p:sp>
        <p:nvSpPr>
          <p:cNvPr id="32" name="TextBox 31"/>
          <p:cNvSpPr txBox="1"/>
          <p:nvPr>
            <p:custDataLst>
              <p:tags r:id="rId29"/>
            </p:custDataLst>
          </p:nvPr>
        </p:nvSpPr>
        <p:spPr>
          <a:xfrm>
            <a:off x="5075139" y="3367686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>
                <a:hlinkClick r:id="rId46" action="ppaction://hlinksldjump"/>
              </a:rPr>
              <a:t>200</a:t>
            </a:r>
            <a:endParaRPr lang="en-CA" sz="3200" dirty="0"/>
          </a:p>
        </p:txBody>
      </p:sp>
      <p:sp>
        <p:nvSpPr>
          <p:cNvPr id="33" name="TextBox 32"/>
          <p:cNvSpPr txBox="1"/>
          <p:nvPr>
            <p:custDataLst>
              <p:tags r:id="rId30"/>
            </p:custDataLst>
          </p:nvPr>
        </p:nvSpPr>
        <p:spPr>
          <a:xfrm>
            <a:off x="2771800" y="3367687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>
                <a:hlinkClick r:id="rId47" action="ppaction://hlinksldjump"/>
              </a:rPr>
              <a:t>2</a:t>
            </a:r>
            <a:r>
              <a:rPr lang="en-CA" sz="3200" dirty="0" smtClean="0">
                <a:hlinkClick r:id="rId47" action="ppaction://hlinksldjump"/>
              </a:rPr>
              <a:t>00</a:t>
            </a:r>
            <a:endParaRPr lang="en-CA" sz="3200" dirty="0"/>
          </a:p>
        </p:txBody>
      </p:sp>
      <p:sp>
        <p:nvSpPr>
          <p:cNvPr id="34" name="TextBox 33"/>
          <p:cNvSpPr txBox="1"/>
          <p:nvPr>
            <p:custDataLst>
              <p:tags r:id="rId31"/>
            </p:custDataLst>
          </p:nvPr>
        </p:nvSpPr>
        <p:spPr>
          <a:xfrm>
            <a:off x="467544" y="3367688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>
                <a:hlinkClick r:id="rId42" action="ppaction://hlinksldjump"/>
              </a:rPr>
              <a:t>200</a:t>
            </a:r>
            <a:endParaRPr lang="en-CA" sz="3200" dirty="0"/>
          </a:p>
        </p:txBody>
      </p:sp>
      <p:sp>
        <p:nvSpPr>
          <p:cNvPr id="35" name="TextBox 34"/>
          <p:cNvSpPr txBox="1"/>
          <p:nvPr>
            <p:custDataLst>
              <p:tags r:id="rId32"/>
            </p:custDataLst>
          </p:nvPr>
        </p:nvSpPr>
        <p:spPr>
          <a:xfrm>
            <a:off x="7308304" y="3367685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>
                <a:hlinkClick r:id="rId48" action="ppaction://hlinksldjump"/>
              </a:rPr>
              <a:t>2</a:t>
            </a:r>
            <a:r>
              <a:rPr lang="en-CA" sz="3200" dirty="0" smtClean="0">
                <a:hlinkClick r:id="rId48" action="ppaction://hlinksldjump"/>
              </a:rPr>
              <a:t>00</a:t>
            </a:r>
            <a:endParaRPr lang="en-CA" sz="3200" dirty="0"/>
          </a:p>
        </p:txBody>
      </p:sp>
      <p:sp>
        <p:nvSpPr>
          <p:cNvPr id="36" name="TextBox 35"/>
          <p:cNvSpPr txBox="1"/>
          <p:nvPr>
            <p:custDataLst>
              <p:tags r:id="rId33"/>
            </p:custDataLst>
          </p:nvPr>
        </p:nvSpPr>
        <p:spPr>
          <a:xfrm>
            <a:off x="7307387" y="4677655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>
                <a:hlinkClick r:id="rId49" action="ppaction://hlinksldjump"/>
              </a:rPr>
              <a:t>3</a:t>
            </a:r>
            <a:r>
              <a:rPr lang="en-CA" sz="3200" dirty="0" smtClean="0">
                <a:hlinkClick r:id="rId49" action="ppaction://hlinksldjump"/>
              </a:rPr>
              <a:t>00</a:t>
            </a:r>
            <a:endParaRPr lang="en-CA" sz="3200" dirty="0"/>
          </a:p>
        </p:txBody>
      </p:sp>
      <p:sp>
        <p:nvSpPr>
          <p:cNvPr id="37" name="TextBox 36"/>
          <p:cNvSpPr txBox="1"/>
          <p:nvPr>
            <p:custDataLst>
              <p:tags r:id="rId34"/>
            </p:custDataLst>
          </p:nvPr>
        </p:nvSpPr>
        <p:spPr>
          <a:xfrm>
            <a:off x="5075139" y="4691035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>
                <a:hlinkClick r:id="rId50" action="ppaction://hlinksldjump"/>
              </a:rPr>
              <a:t>300</a:t>
            </a:r>
            <a:endParaRPr lang="en-CA" sz="3200" dirty="0"/>
          </a:p>
        </p:txBody>
      </p:sp>
      <p:sp>
        <p:nvSpPr>
          <p:cNvPr id="38" name="TextBox 37"/>
          <p:cNvSpPr txBox="1"/>
          <p:nvPr>
            <p:custDataLst>
              <p:tags r:id="rId35"/>
            </p:custDataLst>
          </p:nvPr>
        </p:nvSpPr>
        <p:spPr>
          <a:xfrm>
            <a:off x="2771800" y="4691034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>
                <a:hlinkClick r:id="rId51" action="ppaction://hlinksldjump"/>
              </a:rPr>
              <a:t>300</a:t>
            </a:r>
            <a:endParaRPr lang="en-CA" sz="3200" dirty="0"/>
          </a:p>
        </p:txBody>
      </p:sp>
      <p:sp>
        <p:nvSpPr>
          <p:cNvPr id="39" name="TextBox 38"/>
          <p:cNvSpPr txBox="1"/>
          <p:nvPr>
            <p:custDataLst>
              <p:tags r:id="rId36"/>
            </p:custDataLst>
          </p:nvPr>
        </p:nvSpPr>
        <p:spPr>
          <a:xfrm>
            <a:off x="467544" y="4691035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>
                <a:hlinkClick r:id="rId52" action="ppaction://hlinksldjump"/>
              </a:rPr>
              <a:t>3</a:t>
            </a:r>
            <a:r>
              <a:rPr lang="en-CA" sz="3200" dirty="0" smtClean="0">
                <a:hlinkClick r:id="rId52" action="ppaction://hlinksldjump"/>
              </a:rPr>
              <a:t>00</a:t>
            </a:r>
            <a:endParaRPr lang="en-CA" sz="3200" dirty="0"/>
          </a:p>
        </p:txBody>
      </p:sp>
      <p:sp>
        <p:nvSpPr>
          <p:cNvPr id="40" name="TextBox 39"/>
          <p:cNvSpPr txBox="1"/>
          <p:nvPr>
            <p:custDataLst>
              <p:tags r:id="rId37"/>
            </p:custDataLst>
          </p:nvPr>
        </p:nvSpPr>
        <p:spPr>
          <a:xfrm>
            <a:off x="467544" y="5896317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>
                <a:hlinkClick r:id="rId53" action="ppaction://hlinksldjump"/>
              </a:rPr>
              <a:t>4</a:t>
            </a:r>
            <a:r>
              <a:rPr lang="en-CA" sz="3200" dirty="0" smtClean="0">
                <a:hlinkClick r:id="rId53" action="ppaction://hlinksldjump"/>
              </a:rPr>
              <a:t>00</a:t>
            </a:r>
            <a:endParaRPr lang="en-CA" sz="3200" dirty="0"/>
          </a:p>
        </p:txBody>
      </p:sp>
      <p:sp>
        <p:nvSpPr>
          <p:cNvPr id="41" name="TextBox 40"/>
          <p:cNvSpPr txBox="1"/>
          <p:nvPr>
            <p:custDataLst>
              <p:tags r:id="rId38"/>
            </p:custDataLst>
          </p:nvPr>
        </p:nvSpPr>
        <p:spPr>
          <a:xfrm>
            <a:off x="2773075" y="5896317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>
                <a:hlinkClick r:id="rId54" action="ppaction://hlinksldjump"/>
              </a:rPr>
              <a:t>4</a:t>
            </a:r>
            <a:r>
              <a:rPr lang="en-CA" sz="3200" dirty="0" smtClean="0">
                <a:hlinkClick r:id="rId54" action="ppaction://hlinksldjump"/>
              </a:rPr>
              <a:t>00</a:t>
            </a:r>
            <a:endParaRPr lang="en-CA" sz="3200" dirty="0"/>
          </a:p>
        </p:txBody>
      </p:sp>
      <p:sp>
        <p:nvSpPr>
          <p:cNvPr id="42" name="TextBox 41"/>
          <p:cNvSpPr txBox="1"/>
          <p:nvPr>
            <p:custDataLst>
              <p:tags r:id="rId39"/>
            </p:custDataLst>
          </p:nvPr>
        </p:nvSpPr>
        <p:spPr>
          <a:xfrm>
            <a:off x="5076056" y="5900775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>
                <a:hlinkClick r:id="rId55" action="ppaction://hlinksldjump"/>
              </a:rPr>
              <a:t>400</a:t>
            </a:r>
            <a:endParaRPr lang="en-CA" sz="3200" dirty="0"/>
          </a:p>
        </p:txBody>
      </p:sp>
      <p:sp>
        <p:nvSpPr>
          <p:cNvPr id="43" name="TextBox 42"/>
          <p:cNvSpPr txBox="1"/>
          <p:nvPr>
            <p:custDataLst>
              <p:tags r:id="rId40"/>
            </p:custDataLst>
          </p:nvPr>
        </p:nvSpPr>
        <p:spPr>
          <a:xfrm>
            <a:off x="7307387" y="5896316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>
                <a:hlinkClick r:id="rId56" action="ppaction://hlinksldjump"/>
              </a:rPr>
              <a:t>4</a:t>
            </a:r>
            <a:r>
              <a:rPr lang="en-CA" sz="3200" dirty="0" smtClean="0">
                <a:hlinkClick r:id="rId56" action="ppaction://hlinksldjump"/>
              </a:rPr>
              <a:t>00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260961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899592" y="1646218"/>
            <a:ext cx="748883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600" dirty="0" smtClean="0"/>
              <a:t>Radical</a:t>
            </a:r>
            <a:endParaRPr lang="en-CA" sz="16600" dirty="0"/>
          </a:p>
        </p:txBody>
      </p:sp>
    </p:spTree>
    <p:extLst>
      <p:ext uri="{BB962C8B-B14F-4D97-AF65-F5344CB8AC3E}">
        <p14:creationId xmlns:p14="http://schemas.microsoft.com/office/powerpoint/2010/main" val="402979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732760"/>
            <a:ext cx="73448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400" b="1" dirty="0" err="1" smtClean="0"/>
              <a:t>Vrai</a:t>
            </a:r>
            <a:r>
              <a:rPr lang="en-CA" sz="5400" b="1" dirty="0" smtClean="0"/>
              <a:t> </a:t>
            </a:r>
            <a:r>
              <a:rPr lang="en-CA" sz="5400" b="1" dirty="0" err="1" smtClean="0"/>
              <a:t>ou</a:t>
            </a:r>
            <a:r>
              <a:rPr lang="en-CA" sz="5400" b="1" dirty="0" smtClean="0"/>
              <a:t> faux?</a:t>
            </a:r>
            <a:br>
              <a:rPr lang="en-CA" sz="5400" b="1" dirty="0" smtClean="0"/>
            </a:br>
            <a:r>
              <a:rPr lang="en-CA" sz="5400" dirty="0" smtClean="0"/>
              <a:t>Les </a:t>
            </a:r>
            <a:r>
              <a:rPr lang="en-CA" sz="5400" dirty="0" err="1" smtClean="0"/>
              <a:t>terminaisons</a:t>
            </a:r>
            <a:r>
              <a:rPr lang="en-CA" sz="5400" dirty="0" smtClean="0"/>
              <a:t> </a:t>
            </a:r>
            <a:r>
              <a:rPr lang="en-CA" sz="5400" dirty="0" err="1" smtClean="0"/>
              <a:t>sont</a:t>
            </a:r>
            <a:r>
              <a:rPr lang="en-CA" sz="5400" dirty="0" smtClean="0"/>
              <a:t> </a:t>
            </a:r>
            <a:r>
              <a:rPr lang="en-CA" sz="5400" dirty="0" err="1" smtClean="0"/>
              <a:t>différentes</a:t>
            </a:r>
            <a:r>
              <a:rPr lang="en-CA" sz="5400" dirty="0" smtClean="0"/>
              <a:t> pour </a:t>
            </a:r>
            <a:r>
              <a:rPr lang="en-CA" sz="5400" dirty="0" err="1" smtClean="0"/>
              <a:t>chaque</a:t>
            </a:r>
            <a:r>
              <a:rPr lang="en-CA" sz="5400" dirty="0" smtClean="0"/>
              <a:t> </a:t>
            </a:r>
            <a:r>
              <a:rPr lang="en-CA" sz="5400" dirty="0" err="1" smtClean="0"/>
              <a:t>groupe</a:t>
            </a:r>
            <a:r>
              <a:rPr lang="en-CA" sz="5400" dirty="0" smtClean="0"/>
              <a:t> de </a:t>
            </a:r>
            <a:r>
              <a:rPr lang="en-CA" sz="5400" dirty="0" err="1" smtClean="0"/>
              <a:t>verbe</a:t>
            </a:r>
            <a:r>
              <a:rPr lang="en-CA" sz="5400" dirty="0" smtClean="0"/>
              <a:t>. </a:t>
            </a: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3229331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611560" y="1052736"/>
            <a:ext cx="7488832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3900" dirty="0" smtClean="0"/>
              <a:t>Faux</a:t>
            </a:r>
            <a:endParaRPr lang="en-CA" sz="23900" dirty="0"/>
          </a:p>
        </p:txBody>
      </p:sp>
    </p:spTree>
    <p:extLst>
      <p:ext uri="{BB962C8B-B14F-4D97-AF65-F5344CB8AC3E}">
        <p14:creationId xmlns:p14="http://schemas.microsoft.com/office/powerpoint/2010/main" val="231175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1120676"/>
            <a:ext cx="7200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800" dirty="0" err="1" smtClean="0"/>
              <a:t>Quelle</a:t>
            </a:r>
            <a:r>
              <a:rPr lang="en-CA" sz="4800" dirty="0" smtClean="0"/>
              <a:t> </a:t>
            </a:r>
            <a:r>
              <a:rPr lang="en-CA" sz="4800" dirty="0" err="1" smtClean="0"/>
              <a:t>est</a:t>
            </a:r>
            <a:r>
              <a:rPr lang="en-CA" sz="4800" dirty="0" smtClean="0"/>
              <a:t> la </a:t>
            </a:r>
            <a:r>
              <a:rPr lang="en-CA" sz="4800" dirty="0" err="1" smtClean="0"/>
              <a:t>terminaison</a:t>
            </a:r>
            <a:r>
              <a:rPr lang="en-CA" sz="4800" dirty="0" smtClean="0"/>
              <a:t> de la 2e </a:t>
            </a:r>
            <a:r>
              <a:rPr lang="en-CA" sz="4800" dirty="0" err="1" smtClean="0"/>
              <a:t>personne</a:t>
            </a:r>
            <a:r>
              <a:rPr lang="en-CA" sz="4800" dirty="0" smtClean="0"/>
              <a:t> du </a:t>
            </a:r>
            <a:r>
              <a:rPr lang="en-CA" sz="4800" dirty="0" err="1" smtClean="0"/>
              <a:t>singulier</a:t>
            </a:r>
            <a:r>
              <a:rPr lang="en-CA" sz="4800" dirty="0" smtClean="0"/>
              <a:t> à </a:t>
            </a:r>
            <a:r>
              <a:rPr lang="en-CA" sz="4800" dirty="0" err="1" smtClean="0"/>
              <a:t>l’imparfait</a:t>
            </a:r>
            <a:r>
              <a:rPr lang="en-CA" sz="4800" dirty="0" smtClean="0"/>
              <a:t> (</a:t>
            </a:r>
            <a:r>
              <a:rPr lang="en-CA" sz="4800" dirty="0" err="1" smtClean="0"/>
              <a:t>tu</a:t>
            </a:r>
            <a:r>
              <a:rPr lang="en-CA" sz="4800" dirty="0" smtClean="0"/>
              <a:t>)?</a:t>
            </a:r>
            <a:endParaRPr lang="en-CA" sz="4800" dirty="0"/>
          </a:p>
        </p:txBody>
      </p:sp>
    </p:spTree>
    <p:extLst>
      <p:ext uri="{BB962C8B-B14F-4D97-AF65-F5344CB8AC3E}">
        <p14:creationId xmlns:p14="http://schemas.microsoft.com/office/powerpoint/2010/main" val="3474255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467544" y="882873"/>
            <a:ext cx="7704856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3900" dirty="0" smtClean="0"/>
              <a:t>-</a:t>
            </a:r>
            <a:r>
              <a:rPr lang="en-CA" sz="23900" i="1" dirty="0" err="1" smtClean="0"/>
              <a:t>ais</a:t>
            </a:r>
            <a:r>
              <a:rPr lang="en-CA" sz="23900" i="1" dirty="0" smtClean="0"/>
              <a:t> </a:t>
            </a:r>
            <a:endParaRPr lang="en-CA" sz="23900" i="1" dirty="0"/>
          </a:p>
        </p:txBody>
      </p:sp>
    </p:spTree>
    <p:extLst>
      <p:ext uri="{BB962C8B-B14F-4D97-AF65-F5344CB8AC3E}">
        <p14:creationId xmlns:p14="http://schemas.microsoft.com/office/powerpoint/2010/main" val="24387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588744"/>
            <a:ext cx="7200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400" dirty="0" err="1" smtClean="0"/>
              <a:t>Quelle</a:t>
            </a:r>
            <a:r>
              <a:rPr lang="en-CA" sz="5400" dirty="0" smtClean="0"/>
              <a:t> </a:t>
            </a:r>
            <a:r>
              <a:rPr lang="en-CA" sz="5400" dirty="0" err="1" smtClean="0"/>
              <a:t>est</a:t>
            </a:r>
            <a:r>
              <a:rPr lang="en-CA" sz="5400" dirty="0" smtClean="0"/>
              <a:t> la </a:t>
            </a:r>
            <a:r>
              <a:rPr lang="en-CA" sz="5400" dirty="0" err="1" smtClean="0"/>
              <a:t>terminaison</a:t>
            </a:r>
            <a:r>
              <a:rPr lang="en-CA" sz="5400" dirty="0" smtClean="0"/>
              <a:t> de la 2e </a:t>
            </a:r>
            <a:r>
              <a:rPr lang="en-CA" sz="5400" dirty="0" err="1" smtClean="0"/>
              <a:t>personne</a:t>
            </a:r>
            <a:r>
              <a:rPr lang="en-CA" sz="5400" dirty="0" smtClean="0"/>
              <a:t> du </a:t>
            </a:r>
            <a:r>
              <a:rPr lang="en-CA" sz="5400" dirty="0" err="1" smtClean="0"/>
              <a:t>pluriel</a:t>
            </a:r>
            <a:r>
              <a:rPr lang="en-CA" sz="5400" dirty="0" smtClean="0"/>
              <a:t> à </a:t>
            </a:r>
            <a:r>
              <a:rPr lang="en-CA" sz="5400" dirty="0" err="1" smtClean="0"/>
              <a:t>l’imparfait</a:t>
            </a:r>
            <a:r>
              <a:rPr lang="en-CA" sz="5400" dirty="0" smtClean="0"/>
              <a:t> (</a:t>
            </a:r>
            <a:r>
              <a:rPr lang="en-CA" sz="5400" dirty="0" err="1" smtClean="0"/>
              <a:t>vous</a:t>
            </a:r>
            <a:r>
              <a:rPr lang="en-CA" sz="5400" dirty="0" smtClean="0"/>
              <a:t>)?</a:t>
            </a: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37684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1259632" y="1124744"/>
            <a:ext cx="6192688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3900" dirty="0" smtClean="0"/>
              <a:t>-</a:t>
            </a:r>
            <a:r>
              <a:rPr lang="en-CA" sz="23900" i="1" dirty="0" err="1" smtClean="0"/>
              <a:t>iez</a:t>
            </a:r>
            <a:r>
              <a:rPr lang="en-CA" sz="23900" i="1" dirty="0" smtClean="0"/>
              <a:t> </a:t>
            </a:r>
            <a:endParaRPr lang="en-CA" sz="23900" i="1" dirty="0"/>
          </a:p>
        </p:txBody>
      </p:sp>
    </p:spTree>
    <p:extLst>
      <p:ext uri="{BB962C8B-B14F-4D97-AF65-F5344CB8AC3E}">
        <p14:creationId xmlns:p14="http://schemas.microsoft.com/office/powerpoint/2010/main" val="64735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865743"/>
            <a:ext cx="79208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600" dirty="0" smtClean="0"/>
              <a:t>La </a:t>
            </a:r>
            <a:r>
              <a:rPr lang="en-CA" sz="6600" dirty="0" err="1" smtClean="0"/>
              <a:t>princesse</a:t>
            </a:r>
            <a:r>
              <a:rPr lang="en-CA" sz="6600" dirty="0" smtClean="0"/>
              <a:t> ___________(aimer) beaucoup son prince. </a:t>
            </a:r>
            <a:endParaRPr lang="en-CA" sz="6600" dirty="0"/>
          </a:p>
        </p:txBody>
      </p:sp>
    </p:spTree>
    <p:extLst>
      <p:ext uri="{BB962C8B-B14F-4D97-AF65-F5344CB8AC3E}">
        <p14:creationId xmlns:p14="http://schemas.microsoft.com/office/powerpoint/2010/main" val="839828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899592" y="1498426"/>
            <a:ext cx="734481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9900" dirty="0" err="1" smtClean="0"/>
              <a:t>Aimait</a:t>
            </a:r>
            <a:endParaRPr lang="en-CA" sz="19900" dirty="0"/>
          </a:p>
        </p:txBody>
      </p:sp>
    </p:spTree>
    <p:extLst>
      <p:ext uri="{BB962C8B-B14F-4D97-AF65-F5344CB8AC3E}">
        <p14:creationId xmlns:p14="http://schemas.microsoft.com/office/powerpoint/2010/main" val="2791315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948784"/>
            <a:ext cx="7200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400" dirty="0" err="1" smtClean="0"/>
              <a:t>Quand</a:t>
            </a:r>
            <a:r>
              <a:rPr lang="en-CA" sz="5400" dirty="0" smtClean="0"/>
              <a:t> </a:t>
            </a:r>
            <a:r>
              <a:rPr lang="en-CA" sz="5400" dirty="0" err="1" smtClean="0"/>
              <a:t>j’étais</a:t>
            </a:r>
            <a:r>
              <a:rPr lang="en-CA" sz="5400" dirty="0" smtClean="0"/>
              <a:t> </a:t>
            </a:r>
            <a:r>
              <a:rPr lang="en-CA" sz="5400" dirty="0" err="1" smtClean="0"/>
              <a:t>jeune</a:t>
            </a:r>
            <a:r>
              <a:rPr lang="en-CA" sz="5400" dirty="0" smtClean="0"/>
              <a:t>, je __________(</a:t>
            </a:r>
            <a:r>
              <a:rPr lang="en-CA" sz="5400" dirty="0" err="1" smtClean="0"/>
              <a:t>jouer</a:t>
            </a:r>
            <a:r>
              <a:rPr lang="en-CA" sz="5400" dirty="0" smtClean="0"/>
              <a:t>) </a:t>
            </a:r>
            <a:r>
              <a:rPr lang="en-CA" sz="5400" dirty="0" err="1" smtClean="0"/>
              <a:t>souvent</a:t>
            </a:r>
            <a:r>
              <a:rPr lang="en-CA" sz="5400" dirty="0" smtClean="0"/>
              <a:t> avec mon dragon. </a:t>
            </a: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1712373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1"/>
            </p:custDataLst>
          </p:nvPr>
        </p:nvSpPr>
        <p:spPr>
          <a:xfrm>
            <a:off x="755576" y="908720"/>
            <a:ext cx="75608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6600" dirty="0" smtClean="0"/>
              <a:t>Le château de Cendrillon avait une grande porte d’or.</a:t>
            </a:r>
            <a:endParaRPr lang="fr-CA" sz="6600" dirty="0"/>
          </a:p>
        </p:txBody>
      </p:sp>
      <p:sp>
        <p:nvSpPr>
          <p:cNvPr id="3" name="Rectangle 2">
            <a:hlinkClick r:id="" action="ppaction://hlinkshowjump?jump=nextslide"/>
          </p:cNvPr>
          <p:cNvSpPr/>
          <p:nvPr>
            <p:custDataLst>
              <p:tags r:id="rId2"/>
            </p:custDataLst>
          </p:nvPr>
        </p:nvSpPr>
        <p:spPr>
          <a:xfrm>
            <a:off x="3527884" y="4509120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TextBox 3"/>
          <p:cNvSpPr txBox="1"/>
          <p:nvPr>
            <p:custDataLst>
              <p:tags r:id="rId3"/>
            </p:custDataLst>
          </p:nvPr>
        </p:nvSpPr>
        <p:spPr>
          <a:xfrm>
            <a:off x="3779912" y="4797152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dirty="0" smtClean="0">
                <a:hlinkClick r:id="" action="ppaction://hlinkshowjump?jump=nextslide"/>
              </a:rPr>
              <a:t>Réponse</a:t>
            </a:r>
            <a:endParaRPr lang="fr-CA" sz="2800" dirty="0"/>
          </a:p>
        </p:txBody>
      </p:sp>
    </p:spTree>
    <p:extLst>
      <p:ext uri="{BB962C8B-B14F-4D97-AF65-F5344CB8AC3E}">
        <p14:creationId xmlns:p14="http://schemas.microsoft.com/office/powerpoint/2010/main" val="38068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1187624" y="1502202"/>
            <a:ext cx="640871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600" dirty="0" err="1" smtClean="0"/>
              <a:t>Jouais</a:t>
            </a:r>
            <a:endParaRPr lang="en-CA" sz="16600" dirty="0"/>
          </a:p>
        </p:txBody>
      </p:sp>
    </p:spTree>
    <p:extLst>
      <p:ext uri="{BB962C8B-B14F-4D97-AF65-F5344CB8AC3E}">
        <p14:creationId xmlns:p14="http://schemas.microsoft.com/office/powerpoint/2010/main" val="4171065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268760"/>
            <a:ext cx="82809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400" dirty="0" err="1" smtClean="0"/>
              <a:t>Tous</a:t>
            </a:r>
            <a:r>
              <a:rPr lang="en-CA" sz="5400" dirty="0" smtClean="0"/>
              <a:t> les </a:t>
            </a:r>
            <a:r>
              <a:rPr lang="en-CA" sz="5400" dirty="0" err="1" smtClean="0"/>
              <a:t>jours</a:t>
            </a:r>
            <a:r>
              <a:rPr lang="en-CA" sz="5400" dirty="0" smtClean="0"/>
              <a:t>, </a:t>
            </a:r>
            <a:r>
              <a:rPr lang="en-CA" sz="5400" dirty="0" err="1" smtClean="0"/>
              <a:t>mes</a:t>
            </a:r>
            <a:r>
              <a:rPr lang="en-CA" sz="5400" dirty="0" smtClean="0"/>
              <a:t> </a:t>
            </a:r>
            <a:r>
              <a:rPr lang="en-CA" sz="5400" dirty="0" err="1" smtClean="0"/>
              <a:t>amis</a:t>
            </a:r>
            <a:r>
              <a:rPr lang="en-CA" sz="5400" dirty="0" smtClean="0"/>
              <a:t> et </a:t>
            </a:r>
            <a:r>
              <a:rPr lang="en-CA" sz="5400" dirty="0" err="1" smtClean="0"/>
              <a:t>moi</a:t>
            </a:r>
            <a:r>
              <a:rPr lang="en-CA" sz="5400" dirty="0" smtClean="0"/>
              <a:t> _________(</a:t>
            </a:r>
            <a:r>
              <a:rPr lang="en-CA" sz="5400" dirty="0" err="1" smtClean="0"/>
              <a:t>découvrir</a:t>
            </a:r>
            <a:r>
              <a:rPr lang="en-CA" sz="5400" dirty="0" smtClean="0"/>
              <a:t>) des </a:t>
            </a:r>
            <a:r>
              <a:rPr lang="en-CA" sz="5400" dirty="0" err="1" smtClean="0"/>
              <a:t>objets</a:t>
            </a:r>
            <a:r>
              <a:rPr lang="en-CA" sz="5400" dirty="0" smtClean="0"/>
              <a:t> </a:t>
            </a:r>
            <a:r>
              <a:rPr lang="en-CA" sz="5400" dirty="0" err="1" smtClean="0"/>
              <a:t>magiques</a:t>
            </a:r>
            <a:r>
              <a:rPr lang="en-CA" sz="5400" dirty="0" smtClean="0"/>
              <a:t>. </a:t>
            </a: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4128194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1403648" y="2075364"/>
            <a:ext cx="64087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9600" dirty="0" err="1" smtClean="0"/>
              <a:t>Découvrions</a:t>
            </a:r>
            <a:endParaRPr lang="en-CA" sz="9600" dirty="0"/>
          </a:p>
        </p:txBody>
      </p:sp>
    </p:spTree>
    <p:extLst>
      <p:ext uri="{BB962C8B-B14F-4D97-AF65-F5344CB8AC3E}">
        <p14:creationId xmlns:p14="http://schemas.microsoft.com/office/powerpoint/2010/main" val="138072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1203717"/>
            <a:ext cx="74888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400" dirty="0" err="1" smtClean="0"/>
              <a:t>Ils</a:t>
            </a:r>
            <a:r>
              <a:rPr lang="en-CA" sz="5400" dirty="0" smtClean="0"/>
              <a:t> ___________(explorer) la </a:t>
            </a:r>
            <a:r>
              <a:rPr lang="en-CA" sz="5400" dirty="0" err="1" smtClean="0"/>
              <a:t>montagne</a:t>
            </a:r>
            <a:r>
              <a:rPr lang="en-CA" sz="5400" dirty="0" smtClean="0"/>
              <a:t> du </a:t>
            </a:r>
            <a:r>
              <a:rPr lang="en-CA" sz="5400" dirty="0" err="1" smtClean="0"/>
              <a:t>roi</a:t>
            </a:r>
            <a:r>
              <a:rPr lang="en-CA" sz="5400" dirty="0" smtClean="0"/>
              <a:t> </a:t>
            </a:r>
            <a:r>
              <a:rPr lang="en-CA" sz="5400" dirty="0" err="1" smtClean="0"/>
              <a:t>lorsque</a:t>
            </a:r>
            <a:r>
              <a:rPr lang="en-CA" sz="5400" dirty="0" smtClean="0"/>
              <a:t> je </a:t>
            </a:r>
            <a:r>
              <a:rPr lang="en-CA" sz="5400" dirty="0" err="1" smtClean="0"/>
              <a:t>suis</a:t>
            </a:r>
            <a:r>
              <a:rPr lang="en-CA" sz="5400" dirty="0" smtClean="0"/>
              <a:t> </a:t>
            </a:r>
            <a:r>
              <a:rPr lang="en-CA" sz="5400" dirty="0" err="1" smtClean="0"/>
              <a:t>arrivé</a:t>
            </a:r>
            <a:r>
              <a:rPr lang="en-CA" sz="5400" dirty="0" smtClean="0"/>
              <a:t>. </a:t>
            </a: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1488273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3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827584" y="2143016"/>
            <a:ext cx="727280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1500" dirty="0" err="1" smtClean="0"/>
              <a:t>Exploraient</a:t>
            </a:r>
            <a:endParaRPr lang="en-CA" sz="11500" dirty="0"/>
          </a:p>
        </p:txBody>
      </p:sp>
    </p:spTree>
    <p:extLst>
      <p:ext uri="{BB962C8B-B14F-4D97-AF65-F5344CB8AC3E}">
        <p14:creationId xmlns:p14="http://schemas.microsoft.com/office/powerpoint/2010/main" val="1911180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1"/>
            </p:custDataLst>
          </p:nvPr>
        </p:nvSpPr>
        <p:spPr>
          <a:xfrm>
            <a:off x="899592" y="2359040"/>
            <a:ext cx="741682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1500" dirty="0" smtClean="0"/>
              <a:t>Description</a:t>
            </a:r>
            <a:endParaRPr lang="en-CA" sz="11500" dirty="0"/>
          </a:p>
        </p:txBody>
      </p:sp>
      <p:sp>
        <p:nvSpPr>
          <p:cNvPr id="3" name="5-Point Star 2">
            <a:hlinkClick r:id="rId4" action="ppaction://hlinksldjump"/>
          </p:cNvPr>
          <p:cNvSpPr/>
          <p:nvPr>
            <p:custDataLst>
              <p:tags r:id="rId2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6023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1"/>
            </p:custDataLst>
          </p:nvPr>
        </p:nvSpPr>
        <p:spPr>
          <a:xfrm>
            <a:off x="899592" y="908720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000" dirty="0" err="1" smtClean="0"/>
              <a:t>Chaque</a:t>
            </a:r>
            <a:r>
              <a:rPr lang="en-CA" sz="6000" dirty="0" smtClean="0"/>
              <a:t> </a:t>
            </a:r>
            <a:r>
              <a:rPr lang="en-CA" sz="6000" dirty="0" err="1" smtClean="0"/>
              <a:t>année</a:t>
            </a:r>
            <a:r>
              <a:rPr lang="en-CA" sz="6000" dirty="0" smtClean="0"/>
              <a:t>, les princes </a:t>
            </a:r>
            <a:r>
              <a:rPr lang="en-CA" sz="6000" dirty="0" err="1" smtClean="0"/>
              <a:t>visitaient</a:t>
            </a:r>
            <a:r>
              <a:rPr lang="en-CA" sz="6000" dirty="0" smtClean="0"/>
              <a:t> la Belle au </a:t>
            </a:r>
            <a:r>
              <a:rPr lang="en-CA" sz="6000" dirty="0"/>
              <a:t>b</a:t>
            </a:r>
            <a:r>
              <a:rPr lang="en-CA" sz="6000" dirty="0" smtClean="0"/>
              <a:t>ois dormant.</a:t>
            </a:r>
            <a:endParaRPr lang="en-CA" sz="6000" dirty="0"/>
          </a:p>
        </p:txBody>
      </p:sp>
      <p:sp>
        <p:nvSpPr>
          <p:cNvPr id="6" name="Rectangle 5"/>
          <p:cNvSpPr/>
          <p:nvPr>
            <p:custDataLst>
              <p:tags r:id="rId2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>
            <a:hlinkClick r:id="" action="ppaction://hlinkshowjump?jump=nextslide"/>
          </p:cNvPr>
          <p:cNvSpPr txBox="1"/>
          <p:nvPr>
            <p:custDataLst>
              <p:tags r:id="rId3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281035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1"/>
            </p:custDataLst>
          </p:nvPr>
        </p:nvSpPr>
        <p:spPr>
          <a:xfrm>
            <a:off x="1403648" y="1269159"/>
            <a:ext cx="648072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1500" dirty="0" smtClean="0"/>
              <a:t>Action </a:t>
            </a:r>
            <a:r>
              <a:rPr lang="fr-CA" sz="11500" dirty="0" smtClean="0"/>
              <a:t>habituelle</a:t>
            </a:r>
            <a:endParaRPr lang="fr-CA" sz="11500" dirty="0"/>
          </a:p>
        </p:txBody>
      </p:sp>
      <p:sp>
        <p:nvSpPr>
          <p:cNvPr id="3" name="5-Point Star 2">
            <a:hlinkClick r:id="rId4" action="ppaction://hlinksldjump"/>
          </p:cNvPr>
          <p:cNvSpPr/>
          <p:nvPr>
            <p:custDataLst>
              <p:tags r:id="rId2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556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>
            <p:custDataLst>
              <p:tags r:id="rId3"/>
            </p:custDataLst>
          </p:nvPr>
        </p:nvSpPr>
        <p:spPr>
          <a:xfrm>
            <a:off x="971600" y="998726"/>
            <a:ext cx="7200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000" dirty="0" smtClean="0"/>
              <a:t>Pendant </a:t>
            </a:r>
            <a:r>
              <a:rPr lang="en-CA" sz="6000" dirty="0" err="1" smtClean="0"/>
              <a:t>que</a:t>
            </a:r>
            <a:r>
              <a:rPr lang="en-CA" sz="6000" dirty="0" smtClean="0"/>
              <a:t> </a:t>
            </a:r>
            <a:r>
              <a:rPr lang="en-CA" sz="6000" dirty="0" err="1" smtClean="0"/>
              <a:t>vous</a:t>
            </a:r>
            <a:r>
              <a:rPr lang="en-CA" sz="6000" dirty="0" smtClean="0"/>
              <a:t> </a:t>
            </a:r>
            <a:r>
              <a:rPr lang="en-CA" sz="6000" dirty="0" err="1" smtClean="0"/>
              <a:t>chassiez</a:t>
            </a:r>
            <a:r>
              <a:rPr lang="en-CA" sz="6000" dirty="0" smtClean="0"/>
              <a:t> le dragon, je </a:t>
            </a:r>
            <a:r>
              <a:rPr lang="en-CA" sz="6000" dirty="0" err="1" smtClean="0"/>
              <a:t>parlais</a:t>
            </a:r>
            <a:r>
              <a:rPr lang="en-CA" sz="6000" dirty="0" smtClean="0"/>
              <a:t> avec la </a:t>
            </a:r>
            <a:r>
              <a:rPr lang="en-CA" sz="6000" dirty="0" err="1" smtClean="0"/>
              <a:t>reine</a:t>
            </a:r>
            <a:r>
              <a:rPr lang="en-CA" sz="6000" dirty="0" smtClean="0"/>
              <a:t>. </a:t>
            </a:r>
            <a:endParaRPr lang="en-CA" sz="6000" dirty="0"/>
          </a:p>
        </p:txBody>
      </p:sp>
    </p:spTree>
    <p:extLst>
      <p:ext uri="{BB962C8B-B14F-4D97-AF65-F5344CB8AC3E}">
        <p14:creationId xmlns:p14="http://schemas.microsoft.com/office/powerpoint/2010/main" val="1369491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>
            <a:hlinkClick r:id="rId4" action="ppaction://hlinksldjump"/>
          </p:cNvPr>
          <p:cNvSpPr/>
          <p:nvPr>
            <p:custDataLst>
              <p:tags r:id="rId1"/>
            </p:custDataLst>
          </p:nvPr>
        </p:nvSpPr>
        <p:spPr>
          <a:xfrm>
            <a:off x="683568" y="5229200"/>
            <a:ext cx="1152128" cy="1080120"/>
          </a:xfrm>
          <a:prstGeom prst="star5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>
            <p:custDataLst>
              <p:tags r:id="rId2"/>
            </p:custDataLst>
          </p:nvPr>
        </p:nvSpPr>
        <p:spPr>
          <a:xfrm>
            <a:off x="1043608" y="692696"/>
            <a:ext cx="69847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8000" dirty="0" smtClean="0"/>
              <a:t>Actions qui se </a:t>
            </a:r>
            <a:r>
              <a:rPr lang="en-CA" sz="8000" dirty="0" err="1" smtClean="0"/>
              <a:t>déroulent</a:t>
            </a:r>
            <a:r>
              <a:rPr lang="en-CA" sz="8000" dirty="0" smtClean="0"/>
              <a:t> </a:t>
            </a:r>
            <a:r>
              <a:rPr lang="en-CA" sz="8000" dirty="0" err="1" smtClean="0"/>
              <a:t>simultanément</a:t>
            </a:r>
            <a:r>
              <a:rPr lang="en-CA" sz="8000" dirty="0" smtClean="0"/>
              <a:t> </a:t>
            </a:r>
            <a:endParaRPr lang="en-CA" sz="8000" dirty="0"/>
          </a:p>
        </p:txBody>
      </p:sp>
    </p:spTree>
    <p:extLst>
      <p:ext uri="{BB962C8B-B14F-4D97-AF65-F5344CB8AC3E}">
        <p14:creationId xmlns:p14="http://schemas.microsoft.com/office/powerpoint/2010/main" val="324977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3599892" y="4581128"/>
            <a:ext cx="2016224" cy="12698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/>
          <p:cNvSpPr txBox="1"/>
          <p:nvPr>
            <p:custDataLst>
              <p:tags r:id="rId2"/>
            </p:custDataLst>
          </p:nvPr>
        </p:nvSpPr>
        <p:spPr>
          <a:xfrm>
            <a:off x="3851920" y="492862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dirty="0" err="1" smtClean="0">
                <a:hlinkClick r:id="" action="ppaction://hlinkshowjump?jump=nextslide"/>
              </a:rPr>
              <a:t>Réponse</a:t>
            </a:r>
            <a:endParaRPr lang="en-CA" sz="2800" dirty="0"/>
          </a:p>
        </p:txBody>
      </p:sp>
      <p:sp>
        <p:nvSpPr>
          <p:cNvPr id="4" name="TextBox 3"/>
          <p:cNvSpPr txBox="1"/>
          <p:nvPr>
            <p:custDataLst>
              <p:tags r:id="rId3"/>
            </p:custDataLst>
          </p:nvPr>
        </p:nvSpPr>
        <p:spPr>
          <a:xfrm>
            <a:off x="683568" y="620688"/>
            <a:ext cx="77048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600" dirty="0" err="1" smtClean="0"/>
              <a:t>Quand</a:t>
            </a:r>
            <a:r>
              <a:rPr lang="en-CA" sz="6600" dirty="0" smtClean="0"/>
              <a:t> les </a:t>
            </a:r>
            <a:r>
              <a:rPr lang="en-CA" sz="6600" dirty="0" err="1" smtClean="0"/>
              <a:t>fées</a:t>
            </a:r>
            <a:r>
              <a:rPr lang="en-CA" sz="6600" dirty="0" smtClean="0"/>
              <a:t> se </a:t>
            </a:r>
            <a:r>
              <a:rPr lang="en-CA" sz="6600" dirty="0" err="1" smtClean="0"/>
              <a:t>sont</a:t>
            </a:r>
            <a:r>
              <a:rPr lang="en-CA" sz="6600" dirty="0" smtClean="0"/>
              <a:t> </a:t>
            </a:r>
            <a:r>
              <a:rPr lang="en-CA" sz="6600" dirty="0" err="1" smtClean="0"/>
              <a:t>réveillées</a:t>
            </a:r>
            <a:r>
              <a:rPr lang="en-CA" sz="6600" dirty="0" smtClean="0"/>
              <a:t>, </a:t>
            </a:r>
            <a:r>
              <a:rPr lang="en-CA" sz="6600" dirty="0" err="1" smtClean="0"/>
              <a:t>il</a:t>
            </a:r>
            <a:r>
              <a:rPr lang="en-CA" sz="6600" dirty="0" smtClean="0"/>
              <a:t> </a:t>
            </a:r>
            <a:r>
              <a:rPr lang="en-CA" sz="6600" dirty="0" err="1" smtClean="0"/>
              <a:t>pleuvait</a:t>
            </a:r>
            <a:r>
              <a:rPr lang="en-CA" sz="6600" dirty="0" smtClean="0"/>
              <a:t>. </a:t>
            </a:r>
            <a:endParaRPr lang="en-CA" sz="6600" dirty="0"/>
          </a:p>
        </p:txBody>
      </p:sp>
    </p:spTree>
    <p:extLst>
      <p:ext uri="{BB962C8B-B14F-4D97-AF65-F5344CB8AC3E}">
        <p14:creationId xmlns:p14="http://schemas.microsoft.com/office/powerpoint/2010/main" val="2625250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8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8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9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349</Words>
  <Application>Microsoft Macintosh PowerPoint</Application>
  <PresentationFormat>On-screen Show (4:3)</PresentationFormat>
  <Paragraphs>76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JEOPARDY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JEOPARDY</dc:title>
  <dc:creator>Shannon</dc:creator>
  <cp:lastModifiedBy>Giulia Lato</cp:lastModifiedBy>
  <cp:revision>11</cp:revision>
  <dcterms:created xsi:type="dcterms:W3CDTF">2015-04-13T17:53:29Z</dcterms:created>
  <dcterms:modified xsi:type="dcterms:W3CDTF">2015-11-08T18:09:57Z</dcterms:modified>
</cp:coreProperties>
</file>