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0" r:id="rId10"/>
    <p:sldId id="291" r:id="rId11"/>
    <p:sldId id="292" r:id="rId12"/>
    <p:sldId id="29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94" r:id="rId24"/>
    <p:sldId id="295" r:id="rId25"/>
    <p:sldId id="316" r:id="rId26"/>
    <p:sldId id="317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96" r:id="rId36"/>
    <p:sldId id="297" r:id="rId37"/>
    <p:sldId id="298" r:id="rId38"/>
    <p:sldId id="299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300" r:id="rId48"/>
    <p:sldId id="301" r:id="rId49"/>
    <p:sldId id="302" r:id="rId50"/>
    <p:sldId id="303" r:id="rId51"/>
    <p:sldId id="304" r:id="rId52"/>
    <p:sldId id="306" r:id="rId53"/>
    <p:sldId id="305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94045-46F1-4650-A3F9-4108AC8D6230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5CC1E-A6C0-49B9-81A3-E4FBC1D38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184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6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93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53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64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70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30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3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91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79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48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824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77.xml"/><Relationship Id="rId2" Type="http://schemas.openxmlformats.org/officeDocument/2006/relationships/tags" Target="../tags/tag7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82.xml"/><Relationship Id="rId2" Type="http://schemas.openxmlformats.org/officeDocument/2006/relationships/tags" Target="../tags/tag8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91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92.xml"/><Relationship Id="rId2" Type="http://schemas.openxmlformats.org/officeDocument/2006/relationships/tags" Target="../tags/tag93.xml"/><Relationship Id="rId3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4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95.xml"/><Relationship Id="rId2" Type="http://schemas.openxmlformats.org/officeDocument/2006/relationships/tags" Target="../tags/tag96.xml"/><Relationship Id="rId3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9" Type="http://schemas.openxmlformats.org/officeDocument/2006/relationships/tags" Target="../tags/tag11.xml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Relationship Id="rId30" Type="http://schemas.openxmlformats.org/officeDocument/2006/relationships/tags" Target="../tags/tag32.xml"/><Relationship Id="rId31" Type="http://schemas.openxmlformats.org/officeDocument/2006/relationships/tags" Target="../tags/tag33.xml"/><Relationship Id="rId32" Type="http://schemas.openxmlformats.org/officeDocument/2006/relationships/tags" Target="../tags/tag34.xml"/><Relationship Id="rId33" Type="http://schemas.openxmlformats.org/officeDocument/2006/relationships/tags" Target="../tags/tag35.xml"/><Relationship Id="rId34" Type="http://schemas.openxmlformats.org/officeDocument/2006/relationships/tags" Target="../tags/tag36.xml"/><Relationship Id="rId35" Type="http://schemas.openxmlformats.org/officeDocument/2006/relationships/tags" Target="../tags/tag37.xml"/><Relationship Id="rId36" Type="http://schemas.openxmlformats.org/officeDocument/2006/relationships/tags" Target="../tags/tag38.xml"/><Relationship Id="rId37" Type="http://schemas.openxmlformats.org/officeDocument/2006/relationships/tags" Target="../tags/tag39.xml"/><Relationship Id="rId38" Type="http://schemas.openxmlformats.org/officeDocument/2006/relationships/tags" Target="../tags/tag40.xml"/><Relationship Id="rId39" Type="http://schemas.openxmlformats.org/officeDocument/2006/relationships/tags" Target="../tags/tag41.xml"/><Relationship Id="rId50" Type="http://schemas.openxmlformats.org/officeDocument/2006/relationships/tags" Target="../tags/tag52.xml"/><Relationship Id="rId51" Type="http://schemas.openxmlformats.org/officeDocument/2006/relationships/tags" Target="../tags/tag53.xml"/><Relationship Id="rId52" Type="http://schemas.openxmlformats.org/officeDocument/2006/relationships/tags" Target="../tags/tag54.xml"/><Relationship Id="rId53" Type="http://schemas.openxmlformats.org/officeDocument/2006/relationships/tags" Target="../tags/tag55.xml"/><Relationship Id="rId54" Type="http://schemas.openxmlformats.org/officeDocument/2006/relationships/tags" Target="../tags/tag56.xml"/><Relationship Id="rId55" Type="http://schemas.openxmlformats.org/officeDocument/2006/relationships/tags" Target="../tags/tag57.xml"/><Relationship Id="rId56" Type="http://schemas.openxmlformats.org/officeDocument/2006/relationships/tags" Target="../tags/tag58.xml"/><Relationship Id="rId57" Type="http://schemas.openxmlformats.org/officeDocument/2006/relationships/slideLayout" Target="../slideLayouts/slideLayout7.xml"/><Relationship Id="rId58" Type="http://schemas.openxmlformats.org/officeDocument/2006/relationships/slide" Target="slide5.xml"/><Relationship Id="rId59" Type="http://schemas.openxmlformats.org/officeDocument/2006/relationships/slide" Target="slide39.xml"/><Relationship Id="rId70" Type="http://schemas.openxmlformats.org/officeDocument/2006/relationships/slide" Target="slide21.xml"/><Relationship Id="rId71" Type="http://schemas.openxmlformats.org/officeDocument/2006/relationships/slide" Target="slide33.xml"/><Relationship Id="rId72" Type="http://schemas.openxmlformats.org/officeDocument/2006/relationships/slide" Target="slide45.xml"/><Relationship Id="rId73" Type="http://schemas.openxmlformats.org/officeDocument/2006/relationships/slide" Target="slide11.xml"/><Relationship Id="rId74" Type="http://schemas.openxmlformats.org/officeDocument/2006/relationships/slide" Target="slide47.xml"/><Relationship Id="rId75" Type="http://schemas.openxmlformats.org/officeDocument/2006/relationships/slide" Target="slide35.xml"/><Relationship Id="rId76" Type="http://schemas.openxmlformats.org/officeDocument/2006/relationships/slide" Target="slide23.xml"/><Relationship Id="rId77" Type="http://schemas.openxmlformats.org/officeDocument/2006/relationships/slide" Target="slide59.xml"/><Relationship Id="rId78" Type="http://schemas.openxmlformats.org/officeDocument/2006/relationships/slide" Target="slide13.xml"/><Relationship Id="rId79" Type="http://schemas.openxmlformats.org/officeDocument/2006/relationships/slide" Target="slide61.xml"/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tags" Target="../tags/tag30.xml"/><Relationship Id="rId29" Type="http://schemas.openxmlformats.org/officeDocument/2006/relationships/tags" Target="../tags/tag31.xml"/><Relationship Id="rId40" Type="http://schemas.openxmlformats.org/officeDocument/2006/relationships/tags" Target="../tags/tag42.xml"/><Relationship Id="rId41" Type="http://schemas.openxmlformats.org/officeDocument/2006/relationships/tags" Target="../tags/tag43.xml"/><Relationship Id="rId42" Type="http://schemas.openxmlformats.org/officeDocument/2006/relationships/tags" Target="../tags/tag44.xml"/><Relationship Id="rId43" Type="http://schemas.openxmlformats.org/officeDocument/2006/relationships/tags" Target="../tags/tag45.xml"/><Relationship Id="rId44" Type="http://schemas.openxmlformats.org/officeDocument/2006/relationships/tags" Target="../tags/tag46.xml"/><Relationship Id="rId45" Type="http://schemas.openxmlformats.org/officeDocument/2006/relationships/tags" Target="../tags/tag47.xml"/><Relationship Id="rId46" Type="http://schemas.openxmlformats.org/officeDocument/2006/relationships/tags" Target="../tags/tag48.xml"/><Relationship Id="rId47" Type="http://schemas.openxmlformats.org/officeDocument/2006/relationships/tags" Target="../tags/tag49.xml"/><Relationship Id="rId48" Type="http://schemas.openxmlformats.org/officeDocument/2006/relationships/tags" Target="../tags/tag50.xml"/><Relationship Id="rId49" Type="http://schemas.openxmlformats.org/officeDocument/2006/relationships/tags" Target="../tags/tag51.xml"/><Relationship Id="rId60" Type="http://schemas.openxmlformats.org/officeDocument/2006/relationships/slide" Target="slide27.xml"/><Relationship Id="rId61" Type="http://schemas.openxmlformats.org/officeDocument/2006/relationships/slide" Target="slide15.xml"/><Relationship Id="rId62" Type="http://schemas.openxmlformats.org/officeDocument/2006/relationships/slide" Target="slide29.xml"/><Relationship Id="rId63" Type="http://schemas.openxmlformats.org/officeDocument/2006/relationships/slide" Target="slide17.xml"/><Relationship Id="rId64" Type="http://schemas.openxmlformats.org/officeDocument/2006/relationships/slide" Target="slide41.xml"/><Relationship Id="rId65" Type="http://schemas.openxmlformats.org/officeDocument/2006/relationships/slide" Target="slide43.xml"/><Relationship Id="rId66" Type="http://schemas.openxmlformats.org/officeDocument/2006/relationships/slide" Target="slide31.xml"/><Relationship Id="rId67" Type="http://schemas.openxmlformats.org/officeDocument/2006/relationships/slide" Target="slide19.xml"/><Relationship Id="rId68" Type="http://schemas.openxmlformats.org/officeDocument/2006/relationships/slide" Target="slide7.xml"/><Relationship Id="rId69" Type="http://schemas.openxmlformats.org/officeDocument/2006/relationships/slide" Target="slide9.xml"/><Relationship Id="rId80" Type="http://schemas.openxmlformats.org/officeDocument/2006/relationships/slide" Target="slide49.xml"/><Relationship Id="rId81" Type="http://schemas.openxmlformats.org/officeDocument/2006/relationships/slide" Target="slide37.xml"/><Relationship Id="rId82" Type="http://schemas.openxmlformats.org/officeDocument/2006/relationships/slide" Target="slide25.xml"/><Relationship Id="rId83" Type="http://schemas.openxmlformats.org/officeDocument/2006/relationships/slide" Target="slide51.xml"/><Relationship Id="rId84" Type="http://schemas.openxmlformats.org/officeDocument/2006/relationships/slide" Target="slide53.xml"/><Relationship Id="rId85" Type="http://schemas.openxmlformats.org/officeDocument/2006/relationships/slide" Target="slide55.xml"/><Relationship Id="rId86" Type="http://schemas.openxmlformats.org/officeDocument/2006/relationships/slide" Target="slide5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97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98.xml"/><Relationship Id="rId2" Type="http://schemas.openxmlformats.org/officeDocument/2006/relationships/tags" Target="../tags/tag99.xml"/><Relationship Id="rId3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00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01.xml"/><Relationship Id="rId2" Type="http://schemas.openxmlformats.org/officeDocument/2006/relationships/tags" Target="../tags/tag102.xml"/><Relationship Id="rId3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03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04.xml"/><Relationship Id="rId2" Type="http://schemas.openxmlformats.org/officeDocument/2006/relationships/tags" Target="../tags/tag105.xml"/><Relationship Id="rId3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06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09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110.xml"/><Relationship Id="rId2" Type="http://schemas.openxmlformats.org/officeDocument/2006/relationships/tags" Target="../tags/tag111.xml"/><Relationship Id="rId3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12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13.xml"/><Relationship Id="rId2" Type="http://schemas.openxmlformats.org/officeDocument/2006/relationships/tags" Target="../tags/tag114.xml"/><Relationship Id="rId3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115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16.xml"/><Relationship Id="rId2" Type="http://schemas.openxmlformats.org/officeDocument/2006/relationships/tags" Target="../tags/tag117.xml"/><Relationship Id="rId3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18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119.xml"/><Relationship Id="rId2" Type="http://schemas.openxmlformats.org/officeDocument/2006/relationships/tags" Target="../tags/tag120.xml"/><Relationship Id="rId3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121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122.xml"/><Relationship Id="rId2" Type="http://schemas.openxmlformats.org/officeDocument/2006/relationships/tags" Target="../tags/tag123.xml"/><Relationship Id="rId3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124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jpg"/><Relationship Id="rId1" Type="http://schemas.openxmlformats.org/officeDocument/2006/relationships/tags" Target="../tags/tag125.xml"/><Relationship Id="rId2" Type="http://schemas.openxmlformats.org/officeDocument/2006/relationships/tags" Target="../tags/tag1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62.xml"/><Relationship Id="rId2" Type="http://schemas.openxmlformats.org/officeDocument/2006/relationships/tags" Target="../tags/tag6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127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2.jpg"/><Relationship Id="rId1" Type="http://schemas.openxmlformats.org/officeDocument/2006/relationships/tags" Target="../tags/tag128.xml"/><Relationship Id="rId2" Type="http://schemas.openxmlformats.org/officeDocument/2006/relationships/tags" Target="../tags/tag1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130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3.jpg"/><Relationship Id="rId1" Type="http://schemas.openxmlformats.org/officeDocument/2006/relationships/tags" Target="../tags/tag131.xml"/><Relationship Id="rId2" Type="http://schemas.openxmlformats.org/officeDocument/2006/relationships/tags" Target="../tags/tag13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133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4.jpg"/><Relationship Id="rId1" Type="http://schemas.openxmlformats.org/officeDocument/2006/relationships/tags" Target="../tags/tag134.xml"/><Relationship Id="rId2" Type="http://schemas.openxmlformats.org/officeDocument/2006/relationships/tags" Target="../tags/tag1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136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5.jpg"/><Relationship Id="rId1" Type="http://schemas.openxmlformats.org/officeDocument/2006/relationships/tags" Target="../tags/tag137.xml"/><Relationship Id="rId2" Type="http://schemas.openxmlformats.org/officeDocument/2006/relationships/tags" Target="../tags/tag1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139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1" Type="http://schemas.openxmlformats.org/officeDocument/2006/relationships/tags" Target="../tags/tag140.xml"/><Relationship Id="rId2" Type="http://schemas.openxmlformats.org/officeDocument/2006/relationships/tags" Target="../tags/tag1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142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143.xml"/><Relationship Id="rId2" Type="http://schemas.openxmlformats.org/officeDocument/2006/relationships/tags" Target="../tags/tag144.xml"/><Relationship Id="rId3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145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146.xml"/><Relationship Id="rId2" Type="http://schemas.openxmlformats.org/officeDocument/2006/relationships/tags" Target="../tags/tag147.xml"/><Relationship Id="rId3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148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tags" Target="../tags/tag151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154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tags" Target="../tags/tag155.xml"/><Relationship Id="rId2" Type="http://schemas.openxmlformats.org/officeDocument/2006/relationships/tags" Target="../tags/tag156.xml"/><Relationship Id="rId3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67.xml"/><Relationship Id="rId2" Type="http://schemas.openxmlformats.org/officeDocument/2006/relationships/tags" Target="../tags/tag6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tags" Target="../tags/tag157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tags" Target="../tags/tag158.xml"/><Relationship Id="rId2" Type="http://schemas.openxmlformats.org/officeDocument/2006/relationships/tags" Target="../tags/tag159.xml"/><Relationship Id="rId3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tags" Target="../tags/tag160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69.xml"/><Relationship Id="rId2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72.xml"/><Relationship Id="rId2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r>
              <a:rPr lang="en-CA" sz="8800" i="1" dirty="0" err="1" smtClean="0">
                <a:latin typeface="Georgia" panose="02040502050405020303" pitchFamily="18" charset="0"/>
              </a:rPr>
              <a:t>Géopardie</a:t>
            </a:r>
            <a:r>
              <a:rPr lang="en-CA" sz="8800" dirty="0" smtClean="0">
                <a:latin typeface="Georgia" panose="02040502050405020303" pitchFamily="18" charset="0"/>
              </a:rPr>
              <a:t> </a:t>
            </a:r>
            <a:endParaRPr lang="en-CA" sz="8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Révision Sciences</a:t>
            </a:r>
          </a:p>
          <a:p>
            <a:endParaRPr lang="fr-CA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fr-CA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6</a:t>
            </a:r>
            <a:r>
              <a:rPr lang="fr-CA" sz="2800" baseline="30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</a:t>
            </a:r>
            <a:r>
              <a:rPr lang="fr-CA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fr-CA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année</a:t>
            </a:r>
            <a:endParaRPr lang="fr-CA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763688" y="2780928"/>
            <a:ext cx="792088" cy="648072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5-Point Star 4"/>
          <p:cNvSpPr/>
          <p:nvPr/>
        </p:nvSpPr>
        <p:spPr>
          <a:xfrm>
            <a:off x="6444208" y="2761692"/>
            <a:ext cx="792088" cy="648072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5-Point Star 5"/>
          <p:cNvSpPr/>
          <p:nvPr/>
        </p:nvSpPr>
        <p:spPr>
          <a:xfrm>
            <a:off x="4139952" y="2761692"/>
            <a:ext cx="792088" cy="648072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50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4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755576" y="148478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err="1" smtClean="0"/>
              <a:t>Causé</a:t>
            </a:r>
            <a:r>
              <a:rPr lang="en-CA" sz="9600" dirty="0" smtClean="0"/>
              <a:t> par </a:t>
            </a:r>
            <a:r>
              <a:rPr lang="en-CA" sz="9600" dirty="0" err="1" smtClean="0"/>
              <a:t>l’homme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155210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63888" y="4869160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515719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5576" y="1484784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Naturel </a:t>
            </a:r>
            <a:r>
              <a:rPr lang="en-CA" sz="6600" dirty="0" err="1" smtClean="0"/>
              <a:t>ou</a:t>
            </a:r>
            <a:r>
              <a:rPr lang="en-CA" sz="6600" dirty="0" smtClean="0"/>
              <a:t> </a:t>
            </a:r>
            <a:r>
              <a:rPr lang="en-CA" sz="6600" dirty="0" err="1" smtClean="0"/>
              <a:t>causé</a:t>
            </a:r>
            <a:r>
              <a:rPr lang="en-CA" sz="6600" dirty="0" smtClean="0"/>
              <a:t> par </a:t>
            </a:r>
            <a:r>
              <a:rPr lang="en-CA" sz="6600" dirty="0" err="1" smtClean="0"/>
              <a:t>l’homme</a:t>
            </a:r>
            <a:r>
              <a:rPr lang="en-CA" sz="6600" dirty="0" smtClean="0"/>
              <a:t>: la </a:t>
            </a:r>
            <a:r>
              <a:rPr lang="en-CA" sz="6600" dirty="0" err="1" smtClean="0"/>
              <a:t>précipitation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244137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4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755576" y="148478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smtClean="0"/>
              <a:t>Naturel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90311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63888" y="4869160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515719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67544" y="620688"/>
            <a:ext cx="820891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Naturel </a:t>
            </a:r>
            <a:r>
              <a:rPr lang="en-CA" sz="6600" dirty="0" err="1" smtClean="0"/>
              <a:t>ou</a:t>
            </a:r>
            <a:r>
              <a:rPr lang="en-CA" sz="6600" dirty="0" smtClean="0"/>
              <a:t> </a:t>
            </a:r>
            <a:r>
              <a:rPr lang="en-CA" sz="6600" dirty="0" err="1" smtClean="0"/>
              <a:t>causé</a:t>
            </a:r>
            <a:r>
              <a:rPr lang="en-CA" sz="6600" dirty="0" smtClean="0"/>
              <a:t> par </a:t>
            </a:r>
            <a:r>
              <a:rPr lang="en-CA" sz="6600" dirty="0" err="1" smtClean="0"/>
              <a:t>l’homme</a:t>
            </a:r>
            <a:r>
              <a:rPr lang="en-CA" sz="6600" dirty="0" smtClean="0"/>
              <a:t>: Un </a:t>
            </a:r>
            <a:r>
              <a:rPr lang="en-CA" sz="6600" dirty="0" err="1" smtClean="0"/>
              <a:t>déversement</a:t>
            </a:r>
            <a:r>
              <a:rPr lang="en-CA" sz="6600" dirty="0" smtClean="0"/>
              <a:t> de </a:t>
            </a:r>
            <a:r>
              <a:rPr lang="en-CA" sz="6600" dirty="0" err="1" smtClean="0"/>
              <a:t>pétrole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262525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4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403648" y="1988840"/>
            <a:ext cx="6192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err="1" smtClean="0"/>
              <a:t>Causé</a:t>
            </a:r>
            <a:r>
              <a:rPr lang="en-CA" sz="8000" dirty="0" smtClean="0"/>
              <a:t> par </a:t>
            </a:r>
            <a:r>
              <a:rPr lang="en-CA" sz="8000" dirty="0" err="1" smtClean="0"/>
              <a:t>l’homme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37473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92696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dirty="0" smtClean="0"/>
              <a:t>Qui suis-je?</a:t>
            </a:r>
          </a:p>
          <a:p>
            <a:pPr algn="ctr"/>
            <a:r>
              <a:rPr lang="fr-CA" sz="6000" dirty="0" smtClean="0"/>
              <a:t>Une énorme vague provoquée par un séisme ou volcan sous-marin.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186786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800" dirty="0" smtClean="0"/>
              <a:t>Un tsunami</a:t>
            </a:r>
            <a:endParaRPr lang="en-CA" sz="8800" dirty="0"/>
          </a:p>
        </p:txBody>
      </p:sp>
    </p:spTree>
    <p:extLst>
      <p:ext uri="{BB962C8B-B14F-4D97-AF65-F5344CB8AC3E}">
        <p14:creationId xmlns:p14="http://schemas.microsoft.com/office/powerpoint/2010/main" val="153261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052736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800" dirty="0" smtClean="0"/>
              <a:t>Qui suis-je?</a:t>
            </a:r>
            <a:br>
              <a:rPr lang="fr-CA" sz="4800" dirty="0" smtClean="0"/>
            </a:br>
            <a:r>
              <a:rPr lang="fr-CA" sz="4800" dirty="0" smtClean="0"/>
              <a:t>Une absence ou insuffisance de pluie et d’eau pendant une certaine période.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6400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6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err="1" smtClean="0"/>
              <a:t>Une</a:t>
            </a:r>
            <a:r>
              <a:rPr lang="en-CA" sz="9600" dirty="0" smtClean="0"/>
              <a:t> </a:t>
            </a:r>
            <a:r>
              <a:rPr lang="en-CA" sz="9600" dirty="0" err="1" smtClean="0"/>
              <a:t>sècheresse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9332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124744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dirty="0" smtClean="0"/>
              <a:t>Qui suis-je?</a:t>
            </a:r>
          </a:p>
          <a:p>
            <a:pPr algn="ctr"/>
            <a:r>
              <a:rPr lang="fr-CA" sz="6000" dirty="0" smtClean="0"/>
              <a:t>Une tempête tropicale qui naît dans les océans.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418267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>
          <a:xfrm>
            <a:off x="7308304" y="188640"/>
            <a:ext cx="1512168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179512" y="188640"/>
            <a:ext cx="1512168" cy="10527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1979712" y="188640"/>
            <a:ext cx="1512168" cy="10092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508104" y="188640"/>
            <a:ext cx="1440160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779912" y="188640"/>
            <a:ext cx="1512168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hlinkClick r:id="" action="ppaction://hlinkshowjump?jump=nextslide"/>
          </p:cNvPr>
          <p:cNvSpPr/>
          <p:nvPr>
            <p:custDataLst>
              <p:tags r:id="rId6"/>
            </p:custDataLst>
          </p:nvPr>
        </p:nvSpPr>
        <p:spPr>
          <a:xfrm>
            <a:off x="179512" y="148478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1979712" y="148478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508104" y="148478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3779912" y="148478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>
            <a:hlinkClick r:id="rId58" action="ppaction://hlinksldjump"/>
          </p:cNvPr>
          <p:cNvSpPr/>
          <p:nvPr>
            <p:custDataLst>
              <p:tags r:id="rId10"/>
            </p:custDataLst>
          </p:nvPr>
        </p:nvSpPr>
        <p:spPr>
          <a:xfrm>
            <a:off x="179512" y="24208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1979712" y="24208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>
            <p:custDataLst>
              <p:tags r:id="rId12"/>
            </p:custDataLst>
          </p:nvPr>
        </p:nvSpPr>
        <p:spPr>
          <a:xfrm>
            <a:off x="5508104" y="24208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>
            <p:custDataLst>
              <p:tags r:id="rId13"/>
            </p:custDataLst>
          </p:nvPr>
        </p:nvSpPr>
        <p:spPr>
          <a:xfrm>
            <a:off x="3779912" y="24208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>
            <p:custDataLst>
              <p:tags r:id="rId14"/>
            </p:custDataLst>
          </p:nvPr>
        </p:nvSpPr>
        <p:spPr>
          <a:xfrm>
            <a:off x="179512" y="33569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>
            <p:custDataLst>
              <p:tags r:id="rId15"/>
            </p:custDataLst>
          </p:nvPr>
        </p:nvSpPr>
        <p:spPr>
          <a:xfrm>
            <a:off x="1979712" y="33569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>
            <p:custDataLst>
              <p:tags r:id="rId16"/>
            </p:custDataLst>
          </p:nvPr>
        </p:nvSpPr>
        <p:spPr>
          <a:xfrm>
            <a:off x="5508104" y="33569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3779912" y="33569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179512" y="4246293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1979712" y="4293096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5508104" y="4293096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3779912" y="4293096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107504" y="188640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Naturel vs. </a:t>
            </a:r>
            <a:r>
              <a:rPr lang="en-CA" sz="2000" dirty="0" err="1" smtClean="0"/>
              <a:t>Causé</a:t>
            </a:r>
            <a:r>
              <a:rPr lang="en-CA" sz="2000" dirty="0" smtClean="0"/>
              <a:t> par </a:t>
            </a:r>
            <a:r>
              <a:rPr lang="en-CA" sz="2000" dirty="0" err="1" smtClean="0"/>
              <a:t>l’homme</a:t>
            </a:r>
            <a:endParaRPr lang="en-CA" sz="2000" dirty="0"/>
          </a:p>
        </p:txBody>
      </p:sp>
      <p:sp>
        <p:nvSpPr>
          <p:cNvPr id="25" name="TextBox 24"/>
          <p:cNvSpPr txBox="1"/>
          <p:nvPr>
            <p:custDataLst>
              <p:tags r:id="rId23"/>
            </p:custDataLst>
          </p:nvPr>
        </p:nvSpPr>
        <p:spPr>
          <a:xfrm>
            <a:off x="2051720" y="4046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err="1" smtClean="0"/>
              <a:t>Définitions</a:t>
            </a:r>
            <a:endParaRPr lang="en-CA" sz="2000" dirty="0"/>
          </a:p>
        </p:txBody>
      </p:sp>
      <p:sp>
        <p:nvSpPr>
          <p:cNvPr id="26" name="TextBox 25"/>
          <p:cNvSpPr txBox="1"/>
          <p:nvPr>
            <p:custDataLst>
              <p:tags r:id="rId24"/>
            </p:custDataLst>
          </p:nvPr>
        </p:nvSpPr>
        <p:spPr>
          <a:xfrm>
            <a:off x="5580112" y="47667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Images</a:t>
            </a:r>
            <a:endParaRPr lang="en-CA" sz="2000" dirty="0"/>
          </a:p>
        </p:txBody>
      </p:sp>
      <p:sp>
        <p:nvSpPr>
          <p:cNvPr id="27" name="TextBox 26"/>
          <p:cNvSpPr txBox="1"/>
          <p:nvPr>
            <p:custDataLst>
              <p:tags r:id="rId25"/>
            </p:custDataLst>
          </p:nvPr>
        </p:nvSpPr>
        <p:spPr>
          <a:xfrm>
            <a:off x="7308304" y="40466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err="1" smtClean="0"/>
              <a:t>Varié</a:t>
            </a:r>
            <a:endParaRPr lang="en-CA" sz="2000" dirty="0"/>
          </a:p>
        </p:txBody>
      </p:sp>
      <p:sp>
        <p:nvSpPr>
          <p:cNvPr id="28" name="TextBox 27">
            <a:hlinkClick r:id="" action="ppaction://hlinkshowjump?jump=nextslide"/>
          </p:cNvPr>
          <p:cNvSpPr txBox="1"/>
          <p:nvPr>
            <p:custDataLst>
              <p:tags r:id="rId26"/>
            </p:custDataLst>
          </p:nvPr>
        </p:nvSpPr>
        <p:spPr>
          <a:xfrm>
            <a:off x="251520" y="15567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1</a:t>
            </a:r>
            <a:endParaRPr lang="en-CA" sz="3200" dirty="0"/>
          </a:p>
        </p:txBody>
      </p:sp>
      <p:sp>
        <p:nvSpPr>
          <p:cNvPr id="29" name="TextBox 28">
            <a:hlinkClick r:id="rId59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5580112" y="15567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1</a:t>
            </a:r>
            <a:endParaRPr lang="en-CA" sz="3200" dirty="0"/>
          </a:p>
        </p:txBody>
      </p:sp>
      <p:sp>
        <p:nvSpPr>
          <p:cNvPr id="30" name="TextBox 29">
            <a:hlinkClick r:id="rId60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3851920" y="15567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1</a:t>
            </a:r>
            <a:endParaRPr lang="en-CA" sz="3200" dirty="0"/>
          </a:p>
        </p:txBody>
      </p:sp>
      <p:sp>
        <p:nvSpPr>
          <p:cNvPr id="31" name="TextBox 30">
            <a:hlinkClick r:id="rId6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2051720" y="15567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1</a:t>
            </a:r>
            <a:endParaRPr lang="en-CA" sz="3200" dirty="0"/>
          </a:p>
        </p:txBody>
      </p:sp>
      <p:sp>
        <p:nvSpPr>
          <p:cNvPr id="32" name="TextBox 31">
            <a:hlinkClick r:id="rId6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3851920" y="249289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2</a:t>
            </a:r>
            <a:endParaRPr lang="en-CA" sz="3200" dirty="0"/>
          </a:p>
        </p:txBody>
      </p:sp>
      <p:sp>
        <p:nvSpPr>
          <p:cNvPr id="33" name="TextBox 32">
            <a:hlinkClick r:id="rId63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2051720" y="249289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2</a:t>
            </a:r>
            <a:endParaRPr lang="en-CA" sz="3200" dirty="0"/>
          </a:p>
        </p:txBody>
      </p:sp>
      <p:sp>
        <p:nvSpPr>
          <p:cNvPr id="34" name="TextBox 33">
            <a:hlinkClick r:id="rId58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251520" y="249289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2</a:t>
            </a:r>
            <a:endParaRPr lang="en-CA" sz="3200" dirty="0"/>
          </a:p>
        </p:txBody>
      </p:sp>
      <p:sp>
        <p:nvSpPr>
          <p:cNvPr id="35" name="TextBox 34">
            <a:hlinkClick r:id="rId64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5580112" y="249289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2</a:t>
            </a:r>
            <a:endParaRPr lang="en-CA" sz="3200" dirty="0"/>
          </a:p>
        </p:txBody>
      </p:sp>
      <p:sp>
        <p:nvSpPr>
          <p:cNvPr id="36" name="TextBox 35">
            <a:hlinkClick r:id="rId65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580112" y="34290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3</a:t>
            </a:r>
            <a:endParaRPr lang="en-CA" sz="3200" dirty="0"/>
          </a:p>
        </p:txBody>
      </p:sp>
      <p:sp>
        <p:nvSpPr>
          <p:cNvPr id="37" name="TextBox 36">
            <a:hlinkClick r:id="rId66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3851920" y="34290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3</a:t>
            </a:r>
            <a:endParaRPr lang="en-CA" sz="3200" dirty="0"/>
          </a:p>
        </p:txBody>
      </p:sp>
      <p:sp>
        <p:nvSpPr>
          <p:cNvPr id="38" name="TextBox 37">
            <a:hlinkClick r:id="rId67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2051720" y="34290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3</a:t>
            </a:r>
            <a:endParaRPr lang="en-CA" sz="3200" dirty="0"/>
          </a:p>
        </p:txBody>
      </p:sp>
      <p:sp>
        <p:nvSpPr>
          <p:cNvPr id="39" name="TextBox 38">
            <a:hlinkClick r:id="rId68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251520" y="34290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3</a:t>
            </a:r>
            <a:endParaRPr lang="en-CA" sz="3200" dirty="0"/>
          </a:p>
        </p:txBody>
      </p:sp>
      <p:sp>
        <p:nvSpPr>
          <p:cNvPr id="40" name="TextBox 39">
            <a:hlinkClick r:id="rId69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251520" y="435639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4</a:t>
            </a:r>
            <a:endParaRPr lang="en-CA" sz="3200" dirty="0"/>
          </a:p>
        </p:txBody>
      </p:sp>
      <p:sp>
        <p:nvSpPr>
          <p:cNvPr id="41" name="TextBox 40">
            <a:hlinkClick r:id="rId70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2051720" y="435639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4</a:t>
            </a:r>
            <a:endParaRPr lang="en-CA" sz="3200" dirty="0"/>
          </a:p>
        </p:txBody>
      </p:sp>
      <p:sp>
        <p:nvSpPr>
          <p:cNvPr id="42" name="TextBox 41">
            <a:hlinkClick r:id="rId71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3851920" y="436510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4</a:t>
            </a:r>
            <a:endParaRPr lang="en-CA" sz="3200" dirty="0"/>
          </a:p>
        </p:txBody>
      </p:sp>
      <p:sp>
        <p:nvSpPr>
          <p:cNvPr id="43" name="TextBox 42">
            <a:hlinkClick r:id="rId72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5580112" y="436510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4</a:t>
            </a:r>
            <a:endParaRPr lang="en-CA" sz="3200" dirty="0"/>
          </a:p>
        </p:txBody>
      </p:sp>
      <p:sp>
        <p:nvSpPr>
          <p:cNvPr id="45" name="TextBox 44"/>
          <p:cNvSpPr txBox="1"/>
          <p:nvPr>
            <p:custDataLst>
              <p:tags r:id="rId42"/>
            </p:custDataLst>
          </p:nvPr>
        </p:nvSpPr>
        <p:spPr>
          <a:xfrm>
            <a:off x="3851920" y="33265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err="1" smtClean="0"/>
              <a:t>Vrai</a:t>
            </a:r>
            <a:r>
              <a:rPr lang="en-CA" sz="2000" dirty="0" smtClean="0"/>
              <a:t> </a:t>
            </a:r>
            <a:r>
              <a:rPr lang="en-CA" sz="2000" dirty="0" err="1" smtClean="0"/>
              <a:t>ou</a:t>
            </a:r>
            <a:r>
              <a:rPr lang="en-CA" sz="2000" dirty="0" smtClean="0"/>
              <a:t> Faux?</a:t>
            </a:r>
            <a:endParaRPr lang="en-CA" sz="2000" dirty="0"/>
          </a:p>
        </p:txBody>
      </p:sp>
      <p:sp>
        <p:nvSpPr>
          <p:cNvPr id="46" name="Rectangle 45"/>
          <p:cNvSpPr/>
          <p:nvPr>
            <p:custDataLst>
              <p:tags r:id="rId43"/>
            </p:custDataLst>
          </p:nvPr>
        </p:nvSpPr>
        <p:spPr>
          <a:xfrm>
            <a:off x="179512" y="51571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>
            <p:custDataLst>
              <p:tags r:id="rId44"/>
            </p:custDataLst>
          </p:nvPr>
        </p:nvSpPr>
        <p:spPr>
          <a:xfrm>
            <a:off x="179512" y="6046493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ectangle 47"/>
          <p:cNvSpPr/>
          <p:nvPr>
            <p:custDataLst>
              <p:tags r:id="rId45"/>
            </p:custDataLst>
          </p:nvPr>
        </p:nvSpPr>
        <p:spPr>
          <a:xfrm>
            <a:off x="1979712" y="51571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>
            <p:custDataLst>
              <p:tags r:id="rId46"/>
            </p:custDataLst>
          </p:nvPr>
        </p:nvSpPr>
        <p:spPr>
          <a:xfrm>
            <a:off x="1979712" y="60212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ectangle 49"/>
          <p:cNvSpPr/>
          <p:nvPr>
            <p:custDataLst>
              <p:tags r:id="rId47"/>
            </p:custDataLst>
          </p:nvPr>
        </p:nvSpPr>
        <p:spPr>
          <a:xfrm>
            <a:off x="7308304" y="33569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/>
          <p:cNvSpPr/>
          <p:nvPr>
            <p:custDataLst>
              <p:tags r:id="rId48"/>
            </p:custDataLst>
          </p:nvPr>
        </p:nvSpPr>
        <p:spPr>
          <a:xfrm>
            <a:off x="7308304" y="24208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/>
          <p:cNvSpPr/>
          <p:nvPr>
            <p:custDataLst>
              <p:tags r:id="rId49"/>
            </p:custDataLst>
          </p:nvPr>
        </p:nvSpPr>
        <p:spPr>
          <a:xfrm>
            <a:off x="7308304" y="148478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/>
          <p:cNvSpPr/>
          <p:nvPr>
            <p:custDataLst>
              <p:tags r:id="rId50"/>
            </p:custDataLst>
          </p:nvPr>
        </p:nvSpPr>
        <p:spPr>
          <a:xfrm>
            <a:off x="3779912" y="51571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Rectangle 53"/>
          <p:cNvSpPr/>
          <p:nvPr>
            <p:custDataLst>
              <p:tags r:id="rId51"/>
            </p:custDataLst>
          </p:nvPr>
        </p:nvSpPr>
        <p:spPr>
          <a:xfrm>
            <a:off x="7308304" y="42210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Rectangle 54"/>
          <p:cNvSpPr/>
          <p:nvPr>
            <p:custDataLst>
              <p:tags r:id="rId52"/>
            </p:custDataLst>
          </p:nvPr>
        </p:nvSpPr>
        <p:spPr>
          <a:xfrm>
            <a:off x="3779912" y="60212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>
            <p:custDataLst>
              <p:tags r:id="rId53"/>
            </p:custDataLst>
          </p:nvPr>
        </p:nvSpPr>
        <p:spPr>
          <a:xfrm>
            <a:off x="7308304" y="51571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Rectangle 56"/>
          <p:cNvSpPr/>
          <p:nvPr>
            <p:custDataLst>
              <p:tags r:id="rId54"/>
            </p:custDataLst>
          </p:nvPr>
        </p:nvSpPr>
        <p:spPr>
          <a:xfrm>
            <a:off x="5508104" y="515719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Rectangle 57"/>
          <p:cNvSpPr/>
          <p:nvPr>
            <p:custDataLst>
              <p:tags r:id="rId55"/>
            </p:custDataLst>
          </p:nvPr>
        </p:nvSpPr>
        <p:spPr>
          <a:xfrm>
            <a:off x="7308304" y="6046493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>
            <p:custDataLst>
              <p:tags r:id="rId56"/>
            </p:custDataLst>
          </p:nvPr>
        </p:nvSpPr>
        <p:spPr>
          <a:xfrm>
            <a:off x="5508104" y="602128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rId73" action="ppaction://hlinksldjump"/>
          </p:cNvPr>
          <p:cNvSpPr txBox="1"/>
          <p:nvPr/>
        </p:nvSpPr>
        <p:spPr>
          <a:xfrm>
            <a:off x="323528" y="5229200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60" name="TextBox 59">
            <a:hlinkClick r:id="rId74" action="ppaction://hlinksldjump"/>
          </p:cNvPr>
          <p:cNvSpPr txBox="1"/>
          <p:nvPr/>
        </p:nvSpPr>
        <p:spPr>
          <a:xfrm>
            <a:off x="5652120" y="5229200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61" name="TextBox 60">
            <a:hlinkClick r:id="rId75" action="ppaction://hlinksldjump"/>
          </p:cNvPr>
          <p:cNvSpPr txBox="1"/>
          <p:nvPr/>
        </p:nvSpPr>
        <p:spPr>
          <a:xfrm>
            <a:off x="3923928" y="5229200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62" name="TextBox 61">
            <a:hlinkClick r:id="rId76" action="ppaction://hlinksldjump"/>
          </p:cNvPr>
          <p:cNvSpPr txBox="1"/>
          <p:nvPr/>
        </p:nvSpPr>
        <p:spPr>
          <a:xfrm>
            <a:off x="2123728" y="5229200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63" name="TextBox 62">
            <a:hlinkClick r:id="rId77" action="ppaction://hlinksldjump"/>
          </p:cNvPr>
          <p:cNvSpPr txBox="1"/>
          <p:nvPr/>
        </p:nvSpPr>
        <p:spPr>
          <a:xfrm>
            <a:off x="7380312" y="5229200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64" name="TextBox 63">
            <a:hlinkClick r:id="rId78" action="ppaction://hlinksldjump"/>
          </p:cNvPr>
          <p:cNvSpPr txBox="1"/>
          <p:nvPr/>
        </p:nvSpPr>
        <p:spPr>
          <a:xfrm>
            <a:off x="251520" y="6093296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65" name="TextBox 64">
            <a:hlinkClick r:id="rId79" action="ppaction://hlinksldjump"/>
          </p:cNvPr>
          <p:cNvSpPr txBox="1"/>
          <p:nvPr/>
        </p:nvSpPr>
        <p:spPr>
          <a:xfrm>
            <a:off x="7380312" y="6165304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66" name="TextBox 65">
            <a:hlinkClick r:id="rId80" action="ppaction://hlinksldjump"/>
          </p:cNvPr>
          <p:cNvSpPr txBox="1"/>
          <p:nvPr/>
        </p:nvSpPr>
        <p:spPr>
          <a:xfrm>
            <a:off x="5580112" y="6093296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67" name="TextBox 66">
            <a:hlinkClick r:id="rId81" action="ppaction://hlinksldjump"/>
          </p:cNvPr>
          <p:cNvSpPr txBox="1"/>
          <p:nvPr/>
        </p:nvSpPr>
        <p:spPr>
          <a:xfrm>
            <a:off x="3923928" y="6093296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68" name="TextBox 67">
            <a:hlinkClick r:id="rId82" action="ppaction://hlinksldjump"/>
          </p:cNvPr>
          <p:cNvSpPr txBox="1"/>
          <p:nvPr/>
        </p:nvSpPr>
        <p:spPr>
          <a:xfrm>
            <a:off x="2051720" y="6093296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69" name="TextBox 68">
            <a:hlinkClick r:id="rId83" action="ppaction://hlinksldjump"/>
          </p:cNvPr>
          <p:cNvSpPr txBox="1"/>
          <p:nvPr/>
        </p:nvSpPr>
        <p:spPr>
          <a:xfrm>
            <a:off x="7380312" y="1556792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0" name="TextBox 69">
            <a:hlinkClick r:id="rId84" action="ppaction://hlinksldjump"/>
          </p:cNvPr>
          <p:cNvSpPr txBox="1"/>
          <p:nvPr/>
        </p:nvSpPr>
        <p:spPr>
          <a:xfrm>
            <a:off x="7380312" y="2492896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71" name="TextBox 70">
            <a:hlinkClick r:id="rId85" action="ppaction://hlinksldjump"/>
          </p:cNvPr>
          <p:cNvSpPr txBox="1"/>
          <p:nvPr/>
        </p:nvSpPr>
        <p:spPr>
          <a:xfrm>
            <a:off x="7380312" y="3429000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72" name="TextBox 71">
            <a:hlinkClick r:id="rId86" action="ppaction://hlinksldjump"/>
          </p:cNvPr>
          <p:cNvSpPr txBox="1"/>
          <p:nvPr/>
        </p:nvSpPr>
        <p:spPr>
          <a:xfrm>
            <a:off x="7380312" y="4293096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96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-217040" y="1484784"/>
            <a:ext cx="9361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Un </a:t>
            </a:r>
            <a:r>
              <a:rPr lang="en-CA" sz="8000" dirty="0" err="1" smtClean="0"/>
              <a:t>ouragan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63498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Qui </a:t>
            </a:r>
            <a:r>
              <a:rPr lang="en-CA" sz="5400" dirty="0" err="1" smtClean="0"/>
              <a:t>suis</a:t>
            </a:r>
            <a:r>
              <a:rPr lang="en-CA" sz="5400" dirty="0" smtClean="0"/>
              <a:t>-je?</a:t>
            </a:r>
            <a:br>
              <a:rPr lang="en-CA" sz="5400" dirty="0" smtClean="0"/>
            </a:br>
            <a:r>
              <a:rPr lang="en-CA" sz="5400" dirty="0" err="1" smtClean="0"/>
              <a:t>Une</a:t>
            </a:r>
            <a:r>
              <a:rPr lang="en-CA" sz="5400" dirty="0" smtClean="0"/>
              <a:t> </a:t>
            </a:r>
            <a:r>
              <a:rPr lang="en-CA" sz="5400" dirty="0" err="1" smtClean="0"/>
              <a:t>couche</a:t>
            </a:r>
            <a:r>
              <a:rPr lang="en-CA" sz="5400" dirty="0" smtClean="0"/>
              <a:t> de </a:t>
            </a:r>
            <a:r>
              <a:rPr lang="en-CA" sz="5400" dirty="0" err="1" smtClean="0"/>
              <a:t>neige</a:t>
            </a:r>
            <a:r>
              <a:rPr lang="en-CA" sz="5400" dirty="0" smtClean="0"/>
              <a:t> qui </a:t>
            </a:r>
            <a:r>
              <a:rPr lang="en-CA" sz="5400" dirty="0" err="1" smtClean="0"/>
              <a:t>glisse</a:t>
            </a:r>
            <a:r>
              <a:rPr lang="en-CA" sz="5400" dirty="0" smtClean="0"/>
              <a:t> </a:t>
            </a:r>
            <a:r>
              <a:rPr lang="en-CA" sz="5400" dirty="0" err="1" smtClean="0"/>
              <a:t>d’une</a:t>
            </a:r>
            <a:r>
              <a:rPr lang="en-CA" sz="5400" dirty="0" smtClean="0"/>
              <a:t> </a:t>
            </a:r>
            <a:r>
              <a:rPr lang="en-CA" sz="5400" dirty="0" err="1" smtClean="0"/>
              <a:t>montagne</a:t>
            </a:r>
            <a:r>
              <a:rPr lang="en-CA" sz="5400" dirty="0" smtClean="0"/>
              <a:t> en </a:t>
            </a:r>
            <a:r>
              <a:rPr lang="en-CA" sz="5400" dirty="0" err="1" smtClean="0"/>
              <a:t>très</a:t>
            </a:r>
            <a:r>
              <a:rPr lang="en-CA" sz="5400" dirty="0" smtClean="0"/>
              <a:t> </a:t>
            </a:r>
            <a:r>
              <a:rPr lang="en-CA" sz="5400" dirty="0" err="1" smtClean="0"/>
              <a:t>grande</a:t>
            </a:r>
            <a:r>
              <a:rPr lang="en-CA" sz="5400" dirty="0" smtClean="0"/>
              <a:t> </a:t>
            </a:r>
            <a:r>
              <a:rPr lang="en-CA" sz="5400" dirty="0" err="1" smtClean="0"/>
              <a:t>quantité</a:t>
            </a:r>
            <a:r>
              <a:rPr lang="en-CA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8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323528" y="18448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dirty="0" err="1" smtClean="0"/>
              <a:t>Une</a:t>
            </a:r>
            <a:r>
              <a:rPr lang="en-CA" sz="7200" dirty="0" smtClean="0"/>
              <a:t> avalanche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8039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Qui </a:t>
            </a:r>
            <a:r>
              <a:rPr lang="en-CA" sz="5400" dirty="0" err="1" smtClean="0"/>
              <a:t>suis</a:t>
            </a:r>
            <a:r>
              <a:rPr lang="en-CA" sz="5400" dirty="0" smtClean="0"/>
              <a:t>-je?</a:t>
            </a:r>
            <a:br>
              <a:rPr lang="en-CA" sz="5400" dirty="0" smtClean="0"/>
            </a:br>
            <a:r>
              <a:rPr lang="en-US" sz="5400" dirty="0" smtClean="0"/>
              <a:t>Un </a:t>
            </a:r>
            <a:r>
              <a:rPr lang="en-US" sz="5400" dirty="0" err="1"/>
              <a:t>débordement</a:t>
            </a:r>
            <a:r>
              <a:rPr lang="en-US" sz="5400" dirty="0"/>
              <a:t> d'un </a:t>
            </a:r>
            <a:r>
              <a:rPr lang="en-US" sz="5400" dirty="0" err="1"/>
              <a:t>cours</a:t>
            </a:r>
            <a:r>
              <a:rPr lang="en-US" sz="5400" dirty="0"/>
              <a:t> </a:t>
            </a:r>
            <a:r>
              <a:rPr lang="en-US" sz="5400" dirty="0" err="1"/>
              <a:t>d'eau</a:t>
            </a:r>
            <a:r>
              <a:rPr lang="en-US" sz="5400" dirty="0"/>
              <a:t>, </a:t>
            </a:r>
            <a:r>
              <a:rPr lang="en-US" sz="5400" dirty="0" smtClean="0"/>
              <a:t>qui </a:t>
            </a:r>
            <a:r>
              <a:rPr lang="en-US" sz="5400" dirty="0"/>
              <a:t>submerge les terrains </a:t>
            </a:r>
            <a:r>
              <a:rPr lang="en-US" sz="5400" dirty="0" err="1" smtClean="0"/>
              <a:t>voisins</a:t>
            </a:r>
            <a:r>
              <a:rPr lang="en-US" sz="5400" dirty="0" smtClean="0"/>
              <a:t>.</a:t>
            </a:r>
            <a:endParaRPr lang="en-CA" sz="54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9298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323528" y="18448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dirty="0" err="1" smtClean="0"/>
              <a:t>Une</a:t>
            </a:r>
            <a:r>
              <a:rPr lang="en-CA" sz="7200" dirty="0" smtClean="0"/>
              <a:t> </a:t>
            </a:r>
            <a:r>
              <a:rPr lang="en-CA" sz="7200" dirty="0" err="1" smtClean="0"/>
              <a:t>inondation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156411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Qui </a:t>
            </a:r>
            <a:r>
              <a:rPr lang="en-CA" sz="5400" dirty="0" err="1" smtClean="0"/>
              <a:t>suis</a:t>
            </a:r>
            <a:r>
              <a:rPr lang="en-CA" sz="5400" dirty="0" smtClean="0"/>
              <a:t>-je?</a:t>
            </a:r>
          </a:p>
          <a:p>
            <a:pPr algn="ctr"/>
            <a:r>
              <a:rPr lang="en-CA" sz="5400" dirty="0" smtClean="0"/>
              <a:t>Un vent </a:t>
            </a:r>
            <a:r>
              <a:rPr lang="en-CA" sz="5400" dirty="0" err="1" smtClean="0"/>
              <a:t>d’orage</a:t>
            </a:r>
            <a:r>
              <a:rPr lang="en-CA" sz="5400" dirty="0" smtClean="0"/>
              <a:t> en </a:t>
            </a:r>
            <a:r>
              <a:rPr lang="en-CA" sz="5400" dirty="0" err="1" smtClean="0"/>
              <a:t>forme</a:t>
            </a:r>
            <a:r>
              <a:rPr lang="en-CA" sz="5400" dirty="0" smtClean="0"/>
              <a:t> </a:t>
            </a:r>
            <a:r>
              <a:rPr lang="en-CA" sz="5400" dirty="0" err="1" smtClean="0"/>
              <a:t>d’entonnoir</a:t>
            </a:r>
            <a:r>
              <a:rPr lang="en-CA" sz="5400" dirty="0" smtClean="0"/>
              <a:t> qui </a:t>
            </a:r>
            <a:r>
              <a:rPr lang="en-CA" sz="5400" dirty="0" err="1" smtClean="0"/>
              <a:t>tourne</a:t>
            </a:r>
            <a:r>
              <a:rPr lang="en-CA" sz="5400" dirty="0" smtClean="0"/>
              <a:t> </a:t>
            </a:r>
            <a:r>
              <a:rPr lang="en-CA" sz="5400" dirty="0" err="1" smtClean="0"/>
              <a:t>sur</a:t>
            </a:r>
            <a:r>
              <a:rPr lang="en-CA" sz="5400" dirty="0" smtClean="0"/>
              <a:t> </a:t>
            </a:r>
            <a:r>
              <a:rPr lang="en-CA" sz="5400" dirty="0" err="1" smtClean="0"/>
              <a:t>lui-même</a:t>
            </a:r>
            <a:r>
              <a:rPr lang="en-CA" sz="5400" dirty="0"/>
              <a:t>.</a:t>
            </a:r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2615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323528" y="18448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dirty="0" err="1" smtClean="0"/>
              <a:t>Une</a:t>
            </a:r>
            <a:r>
              <a:rPr lang="en-CA" sz="7200" dirty="0" smtClean="0"/>
              <a:t> </a:t>
            </a:r>
            <a:r>
              <a:rPr lang="en-CA" sz="7200" dirty="0" err="1" smtClean="0"/>
              <a:t>tornade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2929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052736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5400" dirty="0" smtClean="0"/>
              <a:t>Vrai ou faux?</a:t>
            </a:r>
          </a:p>
          <a:p>
            <a:pPr algn="ctr"/>
            <a:r>
              <a:rPr lang="fr-CA" sz="5400" dirty="0" smtClean="0"/>
              <a:t>Le liquide qui sort du volcan s’appelle le magma.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22559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99592" y="1646218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Faux!</a:t>
            </a:r>
          </a:p>
          <a:p>
            <a:pPr algn="ctr"/>
            <a:r>
              <a:rPr lang="en-CA" sz="8000" dirty="0" err="1" smtClean="0"/>
              <a:t>C’est</a:t>
            </a:r>
            <a:r>
              <a:rPr lang="en-CA" sz="8000" dirty="0" smtClean="0"/>
              <a:t> la lave.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402979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836712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5400" dirty="0" smtClean="0"/>
              <a:t>Vrai ou faux?</a:t>
            </a:r>
          </a:p>
          <a:p>
            <a:pPr algn="ctr"/>
            <a:r>
              <a:rPr lang="fr-CA" sz="5400" dirty="0" smtClean="0"/>
              <a:t>Les typhons, les ouragans et les cyclones sont des phénomènes différents.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2293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683568" y="1124744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600" dirty="0" smtClean="0"/>
              <a:t>Naturel ou causé par l’homme: Les feux de </a:t>
            </a:r>
            <a:r>
              <a:rPr lang="fr-CA" sz="6600" dirty="0" err="1" smtClean="0"/>
              <a:t>fôrets</a:t>
            </a:r>
            <a:endParaRPr lang="fr-CA" sz="6600" dirty="0"/>
          </a:p>
        </p:txBody>
      </p:sp>
      <p:sp>
        <p:nvSpPr>
          <p:cNvPr id="3" name="Rectangle 2">
            <a:hlinkClick r:id="" action="ppaction://hlinkshowjump?jump=nextslide"/>
          </p:cNvPr>
          <p:cNvSpPr/>
          <p:nvPr>
            <p:custDataLst>
              <p:tags r:id="rId2"/>
            </p:custDataLst>
          </p:nvPr>
        </p:nvSpPr>
        <p:spPr>
          <a:xfrm>
            <a:off x="3527884" y="4509120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3"/>
            </p:custDataLst>
          </p:nvPr>
        </p:nvSpPr>
        <p:spPr>
          <a:xfrm>
            <a:off x="3779912" y="479715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hlinkClick r:id="" action="ppaction://hlinkshowjump?jump=nextslide"/>
              </a:rPr>
              <a:t>Réponse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806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27584" y="980728"/>
            <a:ext cx="748883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Faux!</a:t>
            </a:r>
          </a:p>
          <a:p>
            <a:pPr algn="ctr"/>
            <a:r>
              <a:rPr lang="en-CA" sz="6600" dirty="0" err="1" smtClean="0"/>
              <a:t>Ils</a:t>
            </a:r>
            <a:r>
              <a:rPr lang="en-CA" sz="6600" dirty="0" smtClean="0"/>
              <a:t> </a:t>
            </a:r>
            <a:r>
              <a:rPr lang="en-CA" sz="6600" dirty="0" err="1" smtClean="0"/>
              <a:t>sont</a:t>
            </a:r>
            <a:r>
              <a:rPr lang="en-CA" sz="6600" dirty="0" smtClean="0"/>
              <a:t> </a:t>
            </a:r>
            <a:r>
              <a:rPr lang="en-CA" sz="6600" dirty="0" err="1" smtClean="0"/>
              <a:t>pareils</a:t>
            </a:r>
            <a:r>
              <a:rPr lang="en-CA" sz="6600" dirty="0" smtClean="0"/>
              <a:t>; </a:t>
            </a:r>
            <a:r>
              <a:rPr lang="en-CA" sz="6600" dirty="0" err="1" smtClean="0"/>
              <a:t>c’est</a:t>
            </a:r>
            <a:r>
              <a:rPr lang="en-CA" sz="6600" dirty="0" smtClean="0"/>
              <a:t> </a:t>
            </a:r>
            <a:r>
              <a:rPr lang="en-CA" sz="6600" dirty="0" err="1" smtClean="0"/>
              <a:t>seulement</a:t>
            </a:r>
            <a:r>
              <a:rPr lang="en-CA" sz="6600" dirty="0" smtClean="0"/>
              <a:t> </a:t>
            </a:r>
            <a:r>
              <a:rPr lang="en-CA" sz="6600" dirty="0" err="1" smtClean="0"/>
              <a:t>leur</a:t>
            </a:r>
            <a:r>
              <a:rPr lang="en-CA" sz="6600" dirty="0" smtClean="0"/>
              <a:t> lieu qui </a:t>
            </a:r>
            <a:r>
              <a:rPr lang="en-CA" sz="6600" dirty="0" err="1" smtClean="0"/>
              <a:t>est</a:t>
            </a:r>
            <a:r>
              <a:rPr lang="en-CA" sz="6600" dirty="0" smtClean="0"/>
              <a:t> </a:t>
            </a:r>
            <a:r>
              <a:rPr lang="en-CA" sz="6600" dirty="0" err="1" smtClean="0"/>
              <a:t>différent</a:t>
            </a:r>
            <a:r>
              <a:rPr lang="en-CA" sz="6600" dirty="0" smtClean="0"/>
              <a:t>.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231175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34076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err="1" smtClean="0"/>
              <a:t>Vrai</a:t>
            </a:r>
            <a:r>
              <a:rPr lang="en-CA" sz="4800" dirty="0" smtClean="0"/>
              <a:t> </a:t>
            </a:r>
            <a:r>
              <a:rPr lang="en-CA" sz="4800" dirty="0" err="1" smtClean="0"/>
              <a:t>ou</a:t>
            </a:r>
            <a:r>
              <a:rPr lang="en-CA" sz="4800" dirty="0" smtClean="0"/>
              <a:t> faux?</a:t>
            </a:r>
          </a:p>
          <a:p>
            <a:pPr algn="ctr"/>
            <a:r>
              <a:rPr lang="en-CA" sz="4800" dirty="0" smtClean="0"/>
              <a:t>La </a:t>
            </a:r>
            <a:r>
              <a:rPr lang="en-CA" sz="4800" dirty="0" err="1" smtClean="0"/>
              <a:t>majorité</a:t>
            </a:r>
            <a:r>
              <a:rPr lang="en-CA" sz="4800" dirty="0" smtClean="0"/>
              <a:t> des </a:t>
            </a:r>
            <a:r>
              <a:rPr lang="en-CA" sz="4800" dirty="0" err="1" smtClean="0"/>
              <a:t>volcans</a:t>
            </a:r>
            <a:r>
              <a:rPr lang="en-CA" sz="4800" dirty="0" smtClean="0"/>
              <a:t> se </a:t>
            </a:r>
            <a:r>
              <a:rPr lang="en-CA" sz="4800" dirty="0" err="1" smtClean="0"/>
              <a:t>retrouvent</a:t>
            </a:r>
            <a:r>
              <a:rPr lang="en-CA" sz="4800" dirty="0" smtClean="0"/>
              <a:t> </a:t>
            </a:r>
            <a:r>
              <a:rPr lang="en-CA" sz="4800" dirty="0" err="1" smtClean="0"/>
              <a:t>dans</a:t>
            </a:r>
            <a:r>
              <a:rPr lang="en-CA" sz="4800" dirty="0" smtClean="0"/>
              <a:t> </a:t>
            </a:r>
            <a:r>
              <a:rPr lang="en-CA" sz="4800" dirty="0" err="1" smtClean="0"/>
              <a:t>l’océan</a:t>
            </a:r>
            <a:r>
              <a:rPr lang="en-CA" sz="4800" dirty="0" smtClean="0"/>
              <a:t> </a:t>
            </a:r>
            <a:r>
              <a:rPr lang="en-CA" sz="4800" dirty="0" err="1" smtClean="0"/>
              <a:t>Pacifique</a:t>
            </a:r>
            <a:r>
              <a:rPr lang="en-CA" sz="4800" dirty="0" smtClean="0"/>
              <a:t>.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4742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611560" y="184482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err="1" smtClean="0"/>
              <a:t>Vrai</a:t>
            </a:r>
            <a:r>
              <a:rPr lang="en-CA" sz="9600" dirty="0" smtClean="0"/>
              <a:t>!</a:t>
            </a:r>
            <a:endParaRPr lang="en-CA" sz="9600" i="1" dirty="0"/>
          </a:p>
        </p:txBody>
      </p:sp>
    </p:spTree>
    <p:extLst>
      <p:ext uri="{BB962C8B-B14F-4D97-AF65-F5344CB8AC3E}">
        <p14:creationId xmlns:p14="http://schemas.microsoft.com/office/powerpoint/2010/main" val="2438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90872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5400" dirty="0" smtClean="0"/>
              <a:t>Vrai ou faux?</a:t>
            </a:r>
          </a:p>
          <a:p>
            <a:pPr algn="ctr"/>
            <a:r>
              <a:rPr lang="fr-CA" sz="5400" dirty="0" smtClean="0"/>
              <a:t>Les tremblements de terres sont causés par les plaques tectoniques.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7684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1259632" y="1484784"/>
            <a:ext cx="61926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500" dirty="0" err="1" smtClean="0"/>
              <a:t>Vrai</a:t>
            </a:r>
            <a:r>
              <a:rPr lang="en-CA" sz="11500" dirty="0" smtClean="0"/>
              <a:t>!</a:t>
            </a:r>
            <a:endParaRPr lang="en-CA" sz="11500" i="1" dirty="0"/>
          </a:p>
        </p:txBody>
      </p:sp>
    </p:spTree>
    <p:extLst>
      <p:ext uri="{BB962C8B-B14F-4D97-AF65-F5344CB8AC3E}">
        <p14:creationId xmlns:p14="http://schemas.microsoft.com/office/powerpoint/2010/main" val="6473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 smtClean="0"/>
              <a:t>Vrai ou faux?</a:t>
            </a:r>
          </a:p>
          <a:p>
            <a:pPr algn="ctr"/>
            <a:r>
              <a:rPr lang="fr-CA" sz="4000" dirty="0"/>
              <a:t>La première vague d'un tsunami </a:t>
            </a:r>
            <a:r>
              <a:rPr lang="fr-CA" sz="4000" dirty="0" smtClean="0"/>
              <a:t>n’est </a:t>
            </a:r>
            <a:r>
              <a:rPr lang="fr-CA" sz="4000" dirty="0"/>
              <a:t>généralement pas </a:t>
            </a:r>
            <a:r>
              <a:rPr lang="fr-CA" sz="4000" dirty="0" smtClean="0"/>
              <a:t>la plus forte. Les </a:t>
            </a:r>
            <a:r>
              <a:rPr lang="fr-CA" sz="4000" dirty="0"/>
              <a:t>vagues successives deviennent de plus en plus </a:t>
            </a:r>
            <a:r>
              <a:rPr lang="fr-CA" sz="4000" dirty="0" smtClean="0"/>
              <a:t>fortes.</a:t>
            </a:r>
            <a:endParaRPr lang="en-CA" sz="40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7441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84784"/>
            <a:ext cx="61926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500" dirty="0" err="1" smtClean="0"/>
              <a:t>Vrai</a:t>
            </a:r>
            <a:r>
              <a:rPr lang="en-CA" sz="11500" dirty="0" smtClean="0"/>
              <a:t>!</a:t>
            </a:r>
            <a:endParaRPr lang="en-CA" sz="11500" i="1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90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800" dirty="0" smtClean="0"/>
              <a:t>Vrai ou faux?</a:t>
            </a:r>
          </a:p>
          <a:p>
            <a:pPr algn="ctr"/>
            <a:r>
              <a:rPr lang="fr-CA" sz="4800" dirty="0" smtClean="0"/>
              <a:t>Les ouragans deviennent plus forts lorsqu’ils se déplacent au-dessus de la terre. </a:t>
            </a:r>
            <a:endParaRPr lang="en-CA" sz="48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>
                <a:hlinkClick r:id="" action="ppaction://hlinkshowjump?jump=nextslide"/>
              </a:rPr>
              <a:t>Réponse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50888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84784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dirty="0" smtClean="0"/>
              <a:t>Faux!</a:t>
            </a:r>
          </a:p>
          <a:p>
            <a:pPr algn="ctr"/>
            <a:r>
              <a:rPr lang="en-CA" sz="7200" dirty="0" err="1" smtClean="0"/>
              <a:t>Ils</a:t>
            </a:r>
            <a:r>
              <a:rPr lang="en-CA" sz="7200" dirty="0" smtClean="0"/>
              <a:t> </a:t>
            </a:r>
            <a:r>
              <a:rPr lang="en-CA" sz="7200" dirty="0" err="1" smtClean="0"/>
              <a:t>perdent</a:t>
            </a:r>
            <a:r>
              <a:rPr lang="en-CA" sz="7200" dirty="0" smtClean="0"/>
              <a:t> de la force.</a:t>
            </a:r>
            <a:endParaRPr lang="en-CA" sz="7200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66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79208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Identifier:</a:t>
            </a:r>
          </a:p>
          <a:p>
            <a:pPr algn="ctr"/>
            <a:endParaRPr lang="en-CA" sz="5400" dirty="0"/>
          </a:p>
        </p:txBody>
      </p:sp>
      <p:pic>
        <p:nvPicPr>
          <p:cNvPr id="5" name="Picture 4" descr="800px-F5_tornado_Elie_Manitoba_200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12776"/>
            <a:ext cx="3995936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2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899592" y="1196752"/>
            <a:ext cx="74168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500" dirty="0" smtClean="0"/>
              <a:t>Les </a:t>
            </a:r>
            <a:r>
              <a:rPr lang="en-CA" sz="11500" dirty="0" err="1" smtClean="0"/>
              <a:t>deux</a:t>
            </a:r>
            <a:endParaRPr lang="en-CA" sz="11500" dirty="0"/>
          </a:p>
        </p:txBody>
      </p:sp>
      <p:sp>
        <p:nvSpPr>
          <p:cNvPr id="3" name="5-Point Star 2">
            <a:hlinkClick r:id="rId4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02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dirty="0" err="1" smtClean="0"/>
              <a:t>Une</a:t>
            </a:r>
            <a:r>
              <a:rPr lang="en-CA" sz="7200" dirty="0" smtClean="0"/>
              <a:t> </a:t>
            </a:r>
            <a:r>
              <a:rPr lang="en-CA" sz="7200" dirty="0" err="1" smtClean="0"/>
              <a:t>tornade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27913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0466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Identifier:</a:t>
            </a:r>
            <a:endParaRPr lang="en-CA" sz="5400" dirty="0"/>
          </a:p>
        </p:txBody>
      </p:sp>
      <p:pic>
        <p:nvPicPr>
          <p:cNvPr id="5" name="Picture 4" descr="FeuForê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340768"/>
            <a:ext cx="4267141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7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1187624" y="1502202"/>
            <a:ext cx="6408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smtClean="0"/>
              <a:t>Un </a:t>
            </a:r>
            <a:r>
              <a:rPr lang="en-CA" sz="9600" dirty="0" err="1" smtClean="0"/>
              <a:t>feu</a:t>
            </a:r>
            <a:r>
              <a:rPr lang="en-CA" sz="9600" dirty="0" smtClean="0"/>
              <a:t> de </a:t>
            </a:r>
            <a:r>
              <a:rPr lang="en-CA" sz="9600" dirty="0" err="1" smtClean="0"/>
              <a:t>forêt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41710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Identifier:</a:t>
            </a:r>
            <a:endParaRPr lang="en-CA" sz="5400" dirty="0"/>
          </a:p>
        </p:txBody>
      </p:sp>
      <p:pic>
        <p:nvPicPr>
          <p:cNvPr id="5" name="Picture 4" descr="Erosion at Derby - GMacDougall (2003)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40768"/>
            <a:ext cx="5184576" cy="309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9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1403648" y="2060848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err="1" smtClean="0"/>
              <a:t>L’érosion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138072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0466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Identifier:</a:t>
            </a:r>
            <a:endParaRPr lang="en-CA" sz="5400" dirty="0"/>
          </a:p>
        </p:txBody>
      </p:sp>
      <p:pic>
        <p:nvPicPr>
          <p:cNvPr id="5" name="Picture 4" descr="20110912162157_clairbleu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68760"/>
            <a:ext cx="4608512" cy="30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Le </a:t>
            </a:r>
            <a:r>
              <a:rPr lang="en-CA" sz="8000" dirty="0" err="1" smtClean="0"/>
              <a:t>tonnerre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191118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3265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Identifier:</a:t>
            </a:r>
            <a:endParaRPr lang="en-CA" sz="5400" dirty="0"/>
          </a:p>
        </p:txBody>
      </p:sp>
      <p:pic>
        <p:nvPicPr>
          <p:cNvPr id="5" name="Picture 4" descr="inondation-mohammedia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0768"/>
            <a:ext cx="4727243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err="1" smtClean="0"/>
              <a:t>Une</a:t>
            </a:r>
            <a:r>
              <a:rPr lang="en-CA" sz="8000" dirty="0" smtClean="0"/>
              <a:t> </a:t>
            </a:r>
            <a:r>
              <a:rPr lang="en-CA" sz="8000" dirty="0" err="1" smtClean="0"/>
              <a:t>inondation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189758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0466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Identifier:</a:t>
            </a:r>
            <a:endParaRPr lang="en-CA" sz="5400" dirty="0"/>
          </a:p>
        </p:txBody>
      </p:sp>
      <p:pic>
        <p:nvPicPr>
          <p:cNvPr id="5" name="Picture 4" descr="thumb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40768"/>
            <a:ext cx="5405944" cy="303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1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539552" y="134076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dirty="0" smtClean="0"/>
              <a:t>Naturel ou causé par l’homme: un tsunami</a:t>
            </a:r>
            <a:endParaRPr lang="fr-CA" sz="6000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hlinkClick r:id="" action="ppaction://hlinkshowjump?jump=nextslide"/>
          </p:cNvPr>
          <p:cNvSpPr txBox="1"/>
          <p:nvPr>
            <p:custDataLst>
              <p:tags r:id="rId3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103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Un </a:t>
            </a:r>
            <a:r>
              <a:rPr lang="en-CA" sz="8000" dirty="0" err="1" smtClean="0"/>
              <a:t>ouragan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530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03717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Quelle</a:t>
            </a:r>
            <a:r>
              <a:rPr lang="en-CA" sz="5400" dirty="0" smtClean="0"/>
              <a:t> a </a:t>
            </a:r>
            <a:r>
              <a:rPr lang="en-CA" sz="5400" dirty="0" err="1" smtClean="0"/>
              <a:t>été</a:t>
            </a:r>
            <a:r>
              <a:rPr lang="en-CA" sz="5400" dirty="0" smtClean="0"/>
              <a:t> la catastrophe en </a:t>
            </a:r>
            <a:r>
              <a:rPr lang="en-CA" sz="5400" dirty="0" err="1" smtClean="0"/>
              <a:t>Indonésie</a:t>
            </a:r>
            <a:r>
              <a:rPr lang="en-CA" sz="5400" dirty="0" smtClean="0"/>
              <a:t> en 2004?</a:t>
            </a:r>
            <a:endParaRPr lang="en-CA" sz="54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6492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2880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Un tsunami</a:t>
            </a:r>
            <a:endParaRPr lang="en-CA" sz="8000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47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03717"/>
            <a:ext cx="74888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Quel</a:t>
            </a:r>
            <a:r>
              <a:rPr lang="en-CA" sz="5400" dirty="0" smtClean="0"/>
              <a:t> </a:t>
            </a:r>
            <a:r>
              <a:rPr lang="en-CA" sz="5400" dirty="0" err="1" smtClean="0"/>
              <a:t>est</a:t>
            </a:r>
            <a:r>
              <a:rPr lang="en-CA" sz="5400" dirty="0" smtClean="0"/>
              <a:t> un </a:t>
            </a:r>
            <a:r>
              <a:rPr lang="en-CA" sz="5400" dirty="0" err="1" smtClean="0"/>
              <a:t>synonyme</a:t>
            </a:r>
            <a:r>
              <a:rPr lang="en-CA" sz="5400" dirty="0" smtClean="0"/>
              <a:t> de </a:t>
            </a:r>
            <a:r>
              <a:rPr lang="en-CA" sz="5400" i="1" dirty="0" err="1" smtClean="0"/>
              <a:t>tremblement</a:t>
            </a:r>
            <a:r>
              <a:rPr lang="en-CA" sz="5400" i="1" dirty="0" smtClean="0"/>
              <a:t> de </a:t>
            </a:r>
            <a:r>
              <a:rPr lang="en-CA" sz="5400" i="1" dirty="0" err="1" smtClean="0"/>
              <a:t>terre</a:t>
            </a:r>
            <a:r>
              <a:rPr lang="en-CA" sz="5400" dirty="0" smtClean="0"/>
              <a:t>?</a:t>
            </a:r>
            <a:endParaRPr lang="en-CA" sz="54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1942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2880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Un </a:t>
            </a:r>
            <a:r>
              <a:rPr lang="en-CA" sz="8000" dirty="0" err="1" smtClean="0"/>
              <a:t>séisme</a:t>
            </a:r>
            <a:endParaRPr lang="en-CA" sz="8000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1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03717"/>
            <a:ext cx="74888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Comment </a:t>
            </a:r>
            <a:r>
              <a:rPr lang="en-CA" sz="5400" dirty="0" err="1" smtClean="0"/>
              <a:t>appelle</a:t>
            </a:r>
            <a:r>
              <a:rPr lang="en-CA" sz="5400" dirty="0" smtClean="0"/>
              <a:t>-t-on le centre d’un </a:t>
            </a:r>
            <a:r>
              <a:rPr lang="en-CA" sz="5400" dirty="0" err="1" smtClean="0"/>
              <a:t>ouragan</a:t>
            </a:r>
            <a:r>
              <a:rPr lang="en-CA" sz="5400" dirty="0" smtClean="0"/>
              <a:t>?</a:t>
            </a:r>
            <a:endParaRPr lang="en-CA" sz="54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6769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28800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L’oeil de </a:t>
            </a:r>
            <a:r>
              <a:rPr lang="en-CA" sz="8000" dirty="0" err="1" smtClean="0"/>
              <a:t>l’ouragan</a:t>
            </a:r>
            <a:endParaRPr lang="en-CA" sz="8000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14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03717"/>
            <a:ext cx="74888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Comment </a:t>
            </a:r>
            <a:r>
              <a:rPr lang="en-CA" sz="5400" dirty="0" err="1" smtClean="0"/>
              <a:t>peut</a:t>
            </a:r>
            <a:r>
              <a:rPr lang="en-CA" sz="5400" dirty="0" smtClean="0"/>
              <a:t>-on se </a:t>
            </a:r>
            <a:r>
              <a:rPr lang="en-CA" sz="5400" dirty="0" err="1" smtClean="0"/>
              <a:t>sauver</a:t>
            </a:r>
            <a:r>
              <a:rPr lang="en-CA" sz="5400" dirty="0" smtClean="0"/>
              <a:t> </a:t>
            </a:r>
            <a:r>
              <a:rPr lang="en-CA" sz="5400" dirty="0" err="1" smtClean="0"/>
              <a:t>d’une</a:t>
            </a:r>
            <a:r>
              <a:rPr lang="en-CA" sz="5400" dirty="0" smtClean="0"/>
              <a:t> </a:t>
            </a:r>
            <a:r>
              <a:rPr lang="en-CA" sz="5400" dirty="0" err="1" smtClean="0"/>
              <a:t>tornade</a:t>
            </a:r>
            <a:r>
              <a:rPr lang="en-CA" sz="5400" dirty="0" smtClean="0"/>
              <a:t>?</a:t>
            </a:r>
            <a:endParaRPr lang="en-CA" sz="54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74504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052736"/>
            <a:ext cx="72728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Se </a:t>
            </a:r>
            <a:r>
              <a:rPr lang="en-CA" sz="6600" dirty="0" err="1" smtClean="0"/>
              <a:t>cacher</a:t>
            </a:r>
            <a:r>
              <a:rPr lang="en-CA" sz="6600" dirty="0" smtClean="0"/>
              <a:t> </a:t>
            </a:r>
            <a:r>
              <a:rPr lang="en-CA" sz="6600" dirty="0" err="1" smtClean="0"/>
              <a:t>dans</a:t>
            </a:r>
            <a:r>
              <a:rPr lang="en-CA" sz="6600" dirty="0" smtClean="0"/>
              <a:t> </a:t>
            </a:r>
            <a:r>
              <a:rPr lang="en-CA" sz="6600" dirty="0" err="1" smtClean="0"/>
              <a:t>une</a:t>
            </a:r>
            <a:r>
              <a:rPr lang="en-CA" sz="6600" dirty="0" smtClean="0"/>
              <a:t> cave/sous-sol, sous un </a:t>
            </a:r>
            <a:r>
              <a:rPr lang="en-CA" sz="6600" dirty="0" err="1" smtClean="0"/>
              <a:t>pont</a:t>
            </a:r>
            <a:r>
              <a:rPr lang="en-CA" sz="6600" dirty="0" smtClean="0"/>
              <a:t>, </a:t>
            </a:r>
            <a:r>
              <a:rPr lang="en-CA" sz="6600" dirty="0" err="1" smtClean="0"/>
              <a:t>ou</a:t>
            </a:r>
            <a:r>
              <a:rPr lang="en-CA" sz="6600" dirty="0" smtClean="0"/>
              <a:t> </a:t>
            </a:r>
            <a:r>
              <a:rPr lang="en-CA" sz="6600" dirty="0" err="1" smtClean="0"/>
              <a:t>dans</a:t>
            </a:r>
            <a:r>
              <a:rPr lang="en-CA" sz="6600" dirty="0" smtClean="0"/>
              <a:t> le centre d’un </a:t>
            </a:r>
            <a:r>
              <a:rPr lang="en-CA" sz="6600" dirty="0" err="1" smtClean="0"/>
              <a:t>édifice</a:t>
            </a:r>
            <a:r>
              <a:rPr lang="en-CA" sz="6600" dirty="0" smtClean="0"/>
              <a:t> </a:t>
            </a:r>
            <a:r>
              <a:rPr lang="en-CA" sz="6600" dirty="0" err="1" smtClean="0"/>
              <a:t>solide</a:t>
            </a:r>
            <a:endParaRPr lang="en-CA" sz="6600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8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03717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Quelle</a:t>
            </a:r>
            <a:r>
              <a:rPr lang="en-CA" sz="5400" dirty="0" smtClean="0"/>
              <a:t> </a:t>
            </a:r>
            <a:r>
              <a:rPr lang="en-CA" sz="5400" dirty="0" err="1" smtClean="0"/>
              <a:t>échelle</a:t>
            </a:r>
            <a:r>
              <a:rPr lang="en-CA" sz="5400" dirty="0" smtClean="0"/>
              <a:t> utilise-t-on pour </a:t>
            </a:r>
            <a:r>
              <a:rPr lang="en-CA" sz="5400" dirty="0" err="1" smtClean="0"/>
              <a:t>mesurer</a:t>
            </a:r>
            <a:r>
              <a:rPr lang="en-CA" sz="5400" dirty="0" smtClean="0"/>
              <a:t> la force d’un </a:t>
            </a:r>
            <a:r>
              <a:rPr lang="en-CA" sz="5400" dirty="0" err="1" smtClean="0"/>
              <a:t>tremblement</a:t>
            </a:r>
            <a:r>
              <a:rPr lang="en-CA" sz="5400" dirty="0" smtClean="0"/>
              <a:t> de </a:t>
            </a:r>
            <a:r>
              <a:rPr lang="en-CA" sz="5400" dirty="0" err="1" smtClean="0"/>
              <a:t>terre</a:t>
            </a:r>
            <a:r>
              <a:rPr lang="en-CA" sz="5400" dirty="0" smtClean="0"/>
              <a:t>?</a:t>
            </a:r>
            <a:endParaRPr lang="en-CA" sz="54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2547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899592" y="2276872"/>
            <a:ext cx="7344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500" dirty="0" smtClean="0"/>
              <a:t>Naturel</a:t>
            </a:r>
            <a:endParaRPr lang="fr-CA" sz="11500" dirty="0"/>
          </a:p>
        </p:txBody>
      </p:sp>
      <p:sp>
        <p:nvSpPr>
          <p:cNvPr id="3" name="5-Point Star 2">
            <a:hlinkClick r:id="rId4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5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2880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err="1" smtClean="0"/>
              <a:t>L’échelle</a:t>
            </a:r>
            <a:r>
              <a:rPr lang="en-CA" sz="8000" dirty="0" smtClean="0"/>
              <a:t> Richter</a:t>
            </a:r>
            <a:endParaRPr lang="en-CA" sz="8000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82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03717"/>
            <a:ext cx="74888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Qu’est-ce</a:t>
            </a:r>
            <a:r>
              <a:rPr lang="en-CA" sz="5400" dirty="0" smtClean="0"/>
              <a:t> qui cause les tsunamis?</a:t>
            </a:r>
            <a:endParaRPr lang="en-CA" sz="5400" dirty="0"/>
          </a:p>
        </p:txBody>
      </p:sp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15083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28800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dirty="0" smtClean="0"/>
              <a:t>Les plaques </a:t>
            </a:r>
            <a:r>
              <a:rPr lang="en-CA" sz="7200" dirty="0" err="1" smtClean="0"/>
              <a:t>tectoniques</a:t>
            </a:r>
            <a:r>
              <a:rPr lang="en-CA" sz="7200" dirty="0" smtClean="0"/>
              <a:t> sous les </a:t>
            </a:r>
            <a:r>
              <a:rPr lang="en-CA" sz="7200" dirty="0" err="1" smtClean="0"/>
              <a:t>océans</a:t>
            </a:r>
            <a:endParaRPr lang="en-CA" sz="7200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695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971600" y="998726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dirty="0"/>
              <a:t>Naturel ou causé par l’homme: </a:t>
            </a:r>
            <a:r>
              <a:rPr lang="fr-CA" sz="6000" dirty="0" smtClean="0"/>
              <a:t>Une explosion nucléaire</a:t>
            </a:r>
            <a:endParaRPr lang="fr-CA" sz="6000" dirty="0"/>
          </a:p>
        </p:txBody>
      </p:sp>
    </p:spTree>
    <p:extLst>
      <p:ext uri="{BB962C8B-B14F-4D97-AF65-F5344CB8AC3E}">
        <p14:creationId xmlns:p14="http://schemas.microsoft.com/office/powerpoint/2010/main" val="136949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4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827584" y="1556792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err="1" smtClean="0"/>
              <a:t>Causé</a:t>
            </a:r>
            <a:r>
              <a:rPr lang="en-CA" sz="9600" dirty="0" smtClean="0"/>
              <a:t> par </a:t>
            </a:r>
            <a:r>
              <a:rPr lang="en-CA" sz="9600" dirty="0" err="1" smtClean="0"/>
              <a:t>l’homme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24977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755576" y="1484784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Naturel </a:t>
            </a:r>
            <a:r>
              <a:rPr lang="en-CA" sz="6600" dirty="0" err="1" smtClean="0"/>
              <a:t>ou</a:t>
            </a:r>
            <a:r>
              <a:rPr lang="en-CA" sz="6600" dirty="0" smtClean="0"/>
              <a:t> </a:t>
            </a:r>
            <a:r>
              <a:rPr lang="en-CA" sz="6600" dirty="0" err="1" smtClean="0"/>
              <a:t>causé</a:t>
            </a:r>
            <a:r>
              <a:rPr lang="en-CA" sz="6600" dirty="0" smtClean="0"/>
              <a:t> par </a:t>
            </a:r>
            <a:r>
              <a:rPr lang="en-CA" sz="6600" dirty="0" err="1" smtClean="0"/>
              <a:t>l’homme</a:t>
            </a:r>
            <a:r>
              <a:rPr lang="en-CA" sz="6600" dirty="0" smtClean="0"/>
              <a:t>: le smog</a:t>
            </a:r>
            <a:endParaRPr lang="en-CA" sz="6600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563888" y="4869160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hlinkClick r:id="" action="ppaction://hlinkshowjump?jump=nextslide"/>
          </p:cNvPr>
          <p:cNvSpPr txBox="1"/>
          <p:nvPr>
            <p:custDataLst>
              <p:tags r:id="rId3"/>
            </p:custDataLst>
          </p:nvPr>
        </p:nvSpPr>
        <p:spPr>
          <a:xfrm>
            <a:off x="3851920" y="515719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2578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484</Words>
  <Application>Microsoft Macintosh PowerPoint</Application>
  <PresentationFormat>On-screen Show (4:3)</PresentationFormat>
  <Paragraphs>141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Géopardie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Shannon</dc:creator>
  <cp:lastModifiedBy>Giulia Lato</cp:lastModifiedBy>
  <cp:revision>35</cp:revision>
  <dcterms:created xsi:type="dcterms:W3CDTF">2015-04-13T17:53:29Z</dcterms:created>
  <dcterms:modified xsi:type="dcterms:W3CDTF">2015-11-08T18:00:26Z</dcterms:modified>
</cp:coreProperties>
</file>