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0" r:id="rId10"/>
    <p:sldId id="291" r:id="rId11"/>
    <p:sldId id="292" r:id="rId12"/>
    <p:sldId id="29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94" r:id="rId24"/>
    <p:sldId id="295" r:id="rId25"/>
    <p:sldId id="316" r:id="rId26"/>
    <p:sldId id="317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96" r:id="rId36"/>
    <p:sldId id="297" r:id="rId37"/>
    <p:sldId id="298" r:id="rId38"/>
    <p:sldId id="299" r:id="rId39"/>
    <p:sldId id="282" r:id="rId40"/>
    <p:sldId id="283" r:id="rId41"/>
    <p:sldId id="284" r:id="rId42"/>
    <p:sldId id="285" r:id="rId43"/>
    <p:sldId id="286" r:id="rId44"/>
    <p:sldId id="287" r:id="rId45"/>
    <p:sldId id="288" r:id="rId46"/>
    <p:sldId id="289" r:id="rId47"/>
    <p:sldId id="300" r:id="rId48"/>
    <p:sldId id="301" r:id="rId49"/>
    <p:sldId id="302" r:id="rId50"/>
    <p:sldId id="303" r:id="rId51"/>
    <p:sldId id="304" r:id="rId52"/>
    <p:sldId id="306" r:id="rId53"/>
    <p:sldId id="305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64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94045-46F1-4650-A3F9-4108AC8D6230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5CC1E-A6C0-49B9-81A3-E4FBC1D388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184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67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093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153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564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709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530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738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291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79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6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487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824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" Target="slide2.xml"/><Relationship Id="rId1" Type="http://schemas.openxmlformats.org/officeDocument/2006/relationships/tags" Target="../tags/tag77.xml"/><Relationship Id="rId2" Type="http://schemas.openxmlformats.org/officeDocument/2006/relationships/tags" Target="../tags/tag7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4" Type="http://schemas.openxmlformats.org/officeDocument/2006/relationships/slideLayout" Target="../slideLayouts/slideLayout7.xml"/><Relationship Id="rId1" Type="http://schemas.openxmlformats.org/officeDocument/2006/relationships/tags" Target="../tags/tag79.xml"/><Relationship Id="rId2" Type="http://schemas.openxmlformats.org/officeDocument/2006/relationships/tags" Target="../tags/tag8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" Target="slide2.xml"/><Relationship Id="rId1" Type="http://schemas.openxmlformats.org/officeDocument/2006/relationships/tags" Target="../tags/tag82.xml"/><Relationship Id="rId2" Type="http://schemas.openxmlformats.org/officeDocument/2006/relationships/tags" Target="../tags/tag8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4" Type="http://schemas.openxmlformats.org/officeDocument/2006/relationships/slideLayout" Target="../slideLayouts/slideLayout7.xml"/><Relationship Id="rId1" Type="http://schemas.openxmlformats.org/officeDocument/2006/relationships/tags" Target="../tags/tag84.xml"/><Relationship Id="rId2" Type="http://schemas.openxmlformats.org/officeDocument/2006/relationships/tags" Target="../tags/tag8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" Target="slide2.xml"/><Relationship Id="rId1" Type="http://schemas.openxmlformats.org/officeDocument/2006/relationships/tags" Target="../tags/tag87.xml"/><Relationship Id="rId2" Type="http://schemas.openxmlformats.org/officeDocument/2006/relationships/tags" Target="../tags/tag8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89.xml"/><Relationship Id="rId2" Type="http://schemas.openxmlformats.org/officeDocument/2006/relationships/tags" Target="../tags/tag90.xml"/><Relationship Id="rId3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91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92.xml"/><Relationship Id="rId2" Type="http://schemas.openxmlformats.org/officeDocument/2006/relationships/tags" Target="../tags/tag93.xml"/><Relationship Id="rId3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94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95.xml"/><Relationship Id="rId2" Type="http://schemas.openxmlformats.org/officeDocument/2006/relationships/tags" Target="../tags/tag96.xml"/><Relationship Id="rId3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tags" Target="../tags/tag4.xml"/><Relationship Id="rId3" Type="http://schemas.openxmlformats.org/officeDocument/2006/relationships/tags" Target="../tags/tag5.xml"/><Relationship Id="rId4" Type="http://schemas.openxmlformats.org/officeDocument/2006/relationships/tags" Target="../tags/tag6.xml"/><Relationship Id="rId5" Type="http://schemas.openxmlformats.org/officeDocument/2006/relationships/tags" Target="../tags/tag7.xml"/><Relationship Id="rId6" Type="http://schemas.openxmlformats.org/officeDocument/2006/relationships/tags" Target="../tags/tag8.xml"/><Relationship Id="rId7" Type="http://schemas.openxmlformats.org/officeDocument/2006/relationships/tags" Target="../tags/tag9.xml"/><Relationship Id="rId8" Type="http://schemas.openxmlformats.org/officeDocument/2006/relationships/tags" Target="../tags/tag10.xml"/><Relationship Id="rId9" Type="http://schemas.openxmlformats.org/officeDocument/2006/relationships/tags" Target="../tags/tag11.xml"/><Relationship Id="rId10" Type="http://schemas.openxmlformats.org/officeDocument/2006/relationships/tags" Target="../tags/tag12.xml"/><Relationship Id="rId11" Type="http://schemas.openxmlformats.org/officeDocument/2006/relationships/tags" Target="../tags/tag13.xml"/><Relationship Id="rId12" Type="http://schemas.openxmlformats.org/officeDocument/2006/relationships/tags" Target="../tags/tag14.xml"/><Relationship Id="rId13" Type="http://schemas.openxmlformats.org/officeDocument/2006/relationships/tags" Target="../tags/tag15.xml"/><Relationship Id="rId14" Type="http://schemas.openxmlformats.org/officeDocument/2006/relationships/tags" Target="../tags/tag16.xml"/><Relationship Id="rId15" Type="http://schemas.openxmlformats.org/officeDocument/2006/relationships/tags" Target="../tags/tag17.xml"/><Relationship Id="rId16" Type="http://schemas.openxmlformats.org/officeDocument/2006/relationships/tags" Target="../tags/tag18.xml"/><Relationship Id="rId17" Type="http://schemas.openxmlformats.org/officeDocument/2006/relationships/tags" Target="../tags/tag19.xml"/><Relationship Id="rId18" Type="http://schemas.openxmlformats.org/officeDocument/2006/relationships/tags" Target="../tags/tag20.xml"/><Relationship Id="rId19" Type="http://schemas.openxmlformats.org/officeDocument/2006/relationships/tags" Target="../tags/tag21.xml"/><Relationship Id="rId30" Type="http://schemas.openxmlformats.org/officeDocument/2006/relationships/tags" Target="../tags/tag32.xml"/><Relationship Id="rId31" Type="http://schemas.openxmlformats.org/officeDocument/2006/relationships/tags" Target="../tags/tag33.xml"/><Relationship Id="rId32" Type="http://schemas.openxmlformats.org/officeDocument/2006/relationships/tags" Target="../tags/tag34.xml"/><Relationship Id="rId33" Type="http://schemas.openxmlformats.org/officeDocument/2006/relationships/tags" Target="../tags/tag35.xml"/><Relationship Id="rId34" Type="http://schemas.openxmlformats.org/officeDocument/2006/relationships/tags" Target="../tags/tag36.xml"/><Relationship Id="rId35" Type="http://schemas.openxmlformats.org/officeDocument/2006/relationships/tags" Target="../tags/tag37.xml"/><Relationship Id="rId36" Type="http://schemas.openxmlformats.org/officeDocument/2006/relationships/tags" Target="../tags/tag38.xml"/><Relationship Id="rId37" Type="http://schemas.openxmlformats.org/officeDocument/2006/relationships/tags" Target="../tags/tag39.xml"/><Relationship Id="rId38" Type="http://schemas.openxmlformats.org/officeDocument/2006/relationships/tags" Target="../tags/tag40.xml"/><Relationship Id="rId39" Type="http://schemas.openxmlformats.org/officeDocument/2006/relationships/tags" Target="../tags/tag41.xml"/><Relationship Id="rId50" Type="http://schemas.openxmlformats.org/officeDocument/2006/relationships/tags" Target="../tags/tag52.xml"/><Relationship Id="rId51" Type="http://schemas.openxmlformats.org/officeDocument/2006/relationships/tags" Target="../tags/tag53.xml"/><Relationship Id="rId52" Type="http://schemas.openxmlformats.org/officeDocument/2006/relationships/tags" Target="../tags/tag54.xml"/><Relationship Id="rId53" Type="http://schemas.openxmlformats.org/officeDocument/2006/relationships/tags" Target="../tags/tag55.xml"/><Relationship Id="rId54" Type="http://schemas.openxmlformats.org/officeDocument/2006/relationships/tags" Target="../tags/tag56.xml"/><Relationship Id="rId55" Type="http://schemas.openxmlformats.org/officeDocument/2006/relationships/tags" Target="../tags/tag57.xml"/><Relationship Id="rId56" Type="http://schemas.openxmlformats.org/officeDocument/2006/relationships/tags" Target="../tags/tag58.xml"/><Relationship Id="rId57" Type="http://schemas.openxmlformats.org/officeDocument/2006/relationships/slideLayout" Target="../slideLayouts/slideLayout7.xml"/><Relationship Id="rId58" Type="http://schemas.openxmlformats.org/officeDocument/2006/relationships/slide" Target="slide5.xml"/><Relationship Id="rId59" Type="http://schemas.openxmlformats.org/officeDocument/2006/relationships/slide" Target="slide39.xml"/><Relationship Id="rId70" Type="http://schemas.openxmlformats.org/officeDocument/2006/relationships/slide" Target="slide21.xml"/><Relationship Id="rId71" Type="http://schemas.openxmlformats.org/officeDocument/2006/relationships/slide" Target="slide33.xml"/><Relationship Id="rId72" Type="http://schemas.openxmlformats.org/officeDocument/2006/relationships/slide" Target="slide45.xml"/><Relationship Id="rId73" Type="http://schemas.openxmlformats.org/officeDocument/2006/relationships/slide" Target="slide11.xml"/><Relationship Id="rId74" Type="http://schemas.openxmlformats.org/officeDocument/2006/relationships/slide" Target="slide47.xml"/><Relationship Id="rId75" Type="http://schemas.openxmlformats.org/officeDocument/2006/relationships/slide" Target="slide35.xml"/><Relationship Id="rId76" Type="http://schemas.openxmlformats.org/officeDocument/2006/relationships/slide" Target="slide23.xml"/><Relationship Id="rId77" Type="http://schemas.openxmlformats.org/officeDocument/2006/relationships/slide" Target="slide59.xml"/><Relationship Id="rId78" Type="http://schemas.openxmlformats.org/officeDocument/2006/relationships/slide" Target="slide13.xml"/><Relationship Id="rId79" Type="http://schemas.openxmlformats.org/officeDocument/2006/relationships/slide" Target="slide61.xml"/><Relationship Id="rId20" Type="http://schemas.openxmlformats.org/officeDocument/2006/relationships/tags" Target="../tags/tag22.xml"/><Relationship Id="rId21" Type="http://schemas.openxmlformats.org/officeDocument/2006/relationships/tags" Target="../tags/tag23.xml"/><Relationship Id="rId22" Type="http://schemas.openxmlformats.org/officeDocument/2006/relationships/tags" Target="../tags/tag24.xml"/><Relationship Id="rId23" Type="http://schemas.openxmlformats.org/officeDocument/2006/relationships/tags" Target="../tags/tag25.xml"/><Relationship Id="rId24" Type="http://schemas.openxmlformats.org/officeDocument/2006/relationships/tags" Target="../tags/tag26.xml"/><Relationship Id="rId25" Type="http://schemas.openxmlformats.org/officeDocument/2006/relationships/tags" Target="../tags/tag27.xml"/><Relationship Id="rId26" Type="http://schemas.openxmlformats.org/officeDocument/2006/relationships/tags" Target="../tags/tag28.xml"/><Relationship Id="rId27" Type="http://schemas.openxmlformats.org/officeDocument/2006/relationships/tags" Target="../tags/tag29.xml"/><Relationship Id="rId28" Type="http://schemas.openxmlformats.org/officeDocument/2006/relationships/tags" Target="../tags/tag30.xml"/><Relationship Id="rId29" Type="http://schemas.openxmlformats.org/officeDocument/2006/relationships/tags" Target="../tags/tag31.xml"/><Relationship Id="rId40" Type="http://schemas.openxmlformats.org/officeDocument/2006/relationships/tags" Target="../tags/tag42.xml"/><Relationship Id="rId41" Type="http://schemas.openxmlformats.org/officeDocument/2006/relationships/tags" Target="../tags/tag43.xml"/><Relationship Id="rId42" Type="http://schemas.openxmlformats.org/officeDocument/2006/relationships/tags" Target="../tags/tag44.xml"/><Relationship Id="rId43" Type="http://schemas.openxmlformats.org/officeDocument/2006/relationships/tags" Target="../tags/tag45.xml"/><Relationship Id="rId44" Type="http://schemas.openxmlformats.org/officeDocument/2006/relationships/tags" Target="../tags/tag46.xml"/><Relationship Id="rId45" Type="http://schemas.openxmlformats.org/officeDocument/2006/relationships/tags" Target="../tags/tag47.xml"/><Relationship Id="rId46" Type="http://schemas.openxmlformats.org/officeDocument/2006/relationships/tags" Target="../tags/tag48.xml"/><Relationship Id="rId47" Type="http://schemas.openxmlformats.org/officeDocument/2006/relationships/tags" Target="../tags/tag49.xml"/><Relationship Id="rId48" Type="http://schemas.openxmlformats.org/officeDocument/2006/relationships/tags" Target="../tags/tag50.xml"/><Relationship Id="rId49" Type="http://schemas.openxmlformats.org/officeDocument/2006/relationships/tags" Target="../tags/tag51.xml"/><Relationship Id="rId60" Type="http://schemas.openxmlformats.org/officeDocument/2006/relationships/slide" Target="slide27.xml"/><Relationship Id="rId61" Type="http://schemas.openxmlformats.org/officeDocument/2006/relationships/slide" Target="slide15.xml"/><Relationship Id="rId62" Type="http://schemas.openxmlformats.org/officeDocument/2006/relationships/slide" Target="slide29.xml"/><Relationship Id="rId63" Type="http://schemas.openxmlformats.org/officeDocument/2006/relationships/slide" Target="slide17.xml"/><Relationship Id="rId64" Type="http://schemas.openxmlformats.org/officeDocument/2006/relationships/slide" Target="slide41.xml"/><Relationship Id="rId65" Type="http://schemas.openxmlformats.org/officeDocument/2006/relationships/slide" Target="slide43.xml"/><Relationship Id="rId66" Type="http://schemas.openxmlformats.org/officeDocument/2006/relationships/slide" Target="slide31.xml"/><Relationship Id="rId67" Type="http://schemas.openxmlformats.org/officeDocument/2006/relationships/slide" Target="slide19.xml"/><Relationship Id="rId68" Type="http://schemas.openxmlformats.org/officeDocument/2006/relationships/slide" Target="slide7.xml"/><Relationship Id="rId69" Type="http://schemas.openxmlformats.org/officeDocument/2006/relationships/slide" Target="slide9.xml"/><Relationship Id="rId80" Type="http://schemas.openxmlformats.org/officeDocument/2006/relationships/slide" Target="slide49.xml"/><Relationship Id="rId81" Type="http://schemas.openxmlformats.org/officeDocument/2006/relationships/slide" Target="slide37.xml"/><Relationship Id="rId82" Type="http://schemas.openxmlformats.org/officeDocument/2006/relationships/slide" Target="slide25.xml"/><Relationship Id="rId83" Type="http://schemas.openxmlformats.org/officeDocument/2006/relationships/slide" Target="slide51.xml"/><Relationship Id="rId84" Type="http://schemas.openxmlformats.org/officeDocument/2006/relationships/slide" Target="slide53.xml"/><Relationship Id="rId85" Type="http://schemas.openxmlformats.org/officeDocument/2006/relationships/slide" Target="slide55.xml"/><Relationship Id="rId86" Type="http://schemas.openxmlformats.org/officeDocument/2006/relationships/slide" Target="slide5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97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98.xml"/><Relationship Id="rId2" Type="http://schemas.openxmlformats.org/officeDocument/2006/relationships/tags" Target="../tags/tag99.xml"/><Relationship Id="rId3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100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101.xml"/><Relationship Id="rId2" Type="http://schemas.openxmlformats.org/officeDocument/2006/relationships/tags" Target="../tags/tag102.xml"/><Relationship Id="rId3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103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104.xml"/><Relationship Id="rId2" Type="http://schemas.openxmlformats.org/officeDocument/2006/relationships/tags" Target="../tags/tag105.xml"/><Relationship Id="rId3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106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107.xml"/><Relationship Id="rId2" Type="http://schemas.openxmlformats.org/officeDocument/2006/relationships/tags" Target="../tags/tag108.xml"/><Relationship Id="rId3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109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110.xml"/><Relationship Id="rId2" Type="http://schemas.openxmlformats.org/officeDocument/2006/relationships/tags" Target="../tags/tag111.xml"/><Relationship Id="rId3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4" Type="http://schemas.openxmlformats.org/officeDocument/2006/relationships/slideLayout" Target="../slideLayouts/slideLayout7.xml"/><Relationship Id="rId1" Type="http://schemas.openxmlformats.org/officeDocument/2006/relationships/tags" Target="../tags/tag59.xml"/><Relationship Id="rId2" Type="http://schemas.openxmlformats.org/officeDocument/2006/relationships/tags" Target="../tags/tag6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112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113.xml"/><Relationship Id="rId2" Type="http://schemas.openxmlformats.org/officeDocument/2006/relationships/tags" Target="../tags/tag114.xml"/><Relationship Id="rId3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115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116.xml"/><Relationship Id="rId2" Type="http://schemas.openxmlformats.org/officeDocument/2006/relationships/tags" Target="../tags/tag117.xml"/><Relationship Id="rId3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118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tags" Target="../tags/tag119.xml"/><Relationship Id="rId2" Type="http://schemas.openxmlformats.org/officeDocument/2006/relationships/tags" Target="../tags/tag120.xml"/><Relationship Id="rId3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tags" Target="../tags/tag121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tags" Target="../tags/tag122.xml"/><Relationship Id="rId2" Type="http://schemas.openxmlformats.org/officeDocument/2006/relationships/tags" Target="../tags/tag123.xml"/><Relationship Id="rId3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tags" Target="../tags/tag124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1.jpg"/><Relationship Id="rId1" Type="http://schemas.openxmlformats.org/officeDocument/2006/relationships/tags" Target="../tags/tag125.xml"/><Relationship Id="rId2" Type="http://schemas.openxmlformats.org/officeDocument/2006/relationships/tags" Target="../tags/tag1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" Target="slide2.xml"/><Relationship Id="rId1" Type="http://schemas.openxmlformats.org/officeDocument/2006/relationships/tags" Target="../tags/tag62.xml"/><Relationship Id="rId2" Type="http://schemas.openxmlformats.org/officeDocument/2006/relationships/tags" Target="../tags/tag6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tags" Target="../tags/tag127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2.jpg"/><Relationship Id="rId1" Type="http://schemas.openxmlformats.org/officeDocument/2006/relationships/tags" Target="../tags/tag128.xml"/><Relationship Id="rId2" Type="http://schemas.openxmlformats.org/officeDocument/2006/relationships/tags" Target="../tags/tag12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tags" Target="../tags/tag130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3.jpg"/><Relationship Id="rId1" Type="http://schemas.openxmlformats.org/officeDocument/2006/relationships/tags" Target="../tags/tag131.xml"/><Relationship Id="rId2" Type="http://schemas.openxmlformats.org/officeDocument/2006/relationships/tags" Target="../tags/tag13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tags" Target="../tags/tag133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4.jpg"/><Relationship Id="rId1" Type="http://schemas.openxmlformats.org/officeDocument/2006/relationships/tags" Target="../tags/tag134.xml"/><Relationship Id="rId2" Type="http://schemas.openxmlformats.org/officeDocument/2006/relationships/tags" Target="../tags/tag1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tags" Target="../tags/tag136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5.jpg"/><Relationship Id="rId1" Type="http://schemas.openxmlformats.org/officeDocument/2006/relationships/tags" Target="../tags/tag137.xml"/><Relationship Id="rId2" Type="http://schemas.openxmlformats.org/officeDocument/2006/relationships/tags" Target="../tags/tag13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tags" Target="../tags/tag139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6.jpeg"/><Relationship Id="rId1" Type="http://schemas.openxmlformats.org/officeDocument/2006/relationships/tags" Target="../tags/tag140.xml"/><Relationship Id="rId2" Type="http://schemas.openxmlformats.org/officeDocument/2006/relationships/tags" Target="../tags/tag14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4" Type="http://schemas.openxmlformats.org/officeDocument/2006/relationships/slideLayout" Target="../slideLayouts/slideLayout7.xml"/><Relationship Id="rId1" Type="http://schemas.openxmlformats.org/officeDocument/2006/relationships/tags" Target="../tags/tag64.xml"/><Relationship Id="rId2" Type="http://schemas.openxmlformats.org/officeDocument/2006/relationships/tags" Target="../tags/tag6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tags" Target="../tags/tag142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tags" Target="../tags/tag143.xml"/><Relationship Id="rId2" Type="http://schemas.openxmlformats.org/officeDocument/2006/relationships/tags" Target="../tags/tag144.xml"/><Relationship Id="rId3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tags" Target="../tags/tag145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tags" Target="../tags/tag146.xml"/><Relationship Id="rId2" Type="http://schemas.openxmlformats.org/officeDocument/2006/relationships/tags" Target="../tags/tag147.xml"/><Relationship Id="rId3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tags" Target="../tags/tag148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tags" Target="../tags/tag149.xml"/><Relationship Id="rId2" Type="http://schemas.openxmlformats.org/officeDocument/2006/relationships/tags" Target="../tags/tag150.xml"/><Relationship Id="rId3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tags" Target="../tags/tag151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tags" Target="../tags/tag152.xml"/><Relationship Id="rId2" Type="http://schemas.openxmlformats.org/officeDocument/2006/relationships/tags" Target="../tags/tag153.xml"/><Relationship Id="rId3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tags" Target="../tags/tag154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tags" Target="../tags/tag155.xml"/><Relationship Id="rId2" Type="http://schemas.openxmlformats.org/officeDocument/2006/relationships/tags" Target="../tags/tag156.xml"/><Relationship Id="rId3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" Target="slide2.xml"/><Relationship Id="rId1" Type="http://schemas.openxmlformats.org/officeDocument/2006/relationships/tags" Target="../tags/tag67.xml"/><Relationship Id="rId2" Type="http://schemas.openxmlformats.org/officeDocument/2006/relationships/tags" Target="../tags/tag6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tags" Target="../tags/tag157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tags" Target="../tags/tag158.xml"/><Relationship Id="rId2" Type="http://schemas.openxmlformats.org/officeDocument/2006/relationships/tags" Target="../tags/tag159.xml"/><Relationship Id="rId3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tags" Target="../tags/tag160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4" Type="http://schemas.openxmlformats.org/officeDocument/2006/relationships/slideLayout" Target="../slideLayouts/slideLayout7.xml"/><Relationship Id="rId1" Type="http://schemas.openxmlformats.org/officeDocument/2006/relationships/tags" Target="../tags/tag69.xml"/><Relationship Id="rId2" Type="http://schemas.openxmlformats.org/officeDocument/2006/relationships/tags" Target="../tags/tag7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" Target="slide2.xml"/><Relationship Id="rId1" Type="http://schemas.openxmlformats.org/officeDocument/2006/relationships/tags" Target="../tags/tag72.xml"/><Relationship Id="rId2" Type="http://schemas.openxmlformats.org/officeDocument/2006/relationships/tags" Target="../tags/tag7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4" Type="http://schemas.openxmlformats.org/officeDocument/2006/relationships/slideLayout" Target="../slideLayouts/slideLayout7.xml"/><Relationship Id="rId1" Type="http://schemas.openxmlformats.org/officeDocument/2006/relationships/tags" Target="../tags/tag74.xml"/><Relationship Id="rId2" Type="http://schemas.openxmlformats.org/officeDocument/2006/relationships/tags" Target="../tags/tag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1052736"/>
            <a:ext cx="7772400" cy="1470025"/>
          </a:xfrm>
        </p:spPr>
        <p:txBody>
          <a:bodyPr>
            <a:normAutofit/>
          </a:bodyPr>
          <a:lstStyle/>
          <a:p>
            <a:r>
              <a:rPr lang="en-CA" sz="8800" i="1" dirty="0" err="1" smtClean="0">
                <a:latin typeface="Georgia" panose="02040502050405020303" pitchFamily="18" charset="0"/>
              </a:rPr>
              <a:t>Géopardie</a:t>
            </a:r>
            <a:r>
              <a:rPr lang="en-CA" sz="8800" dirty="0" smtClean="0">
                <a:latin typeface="Georgia" panose="02040502050405020303" pitchFamily="18" charset="0"/>
              </a:rPr>
              <a:t> </a:t>
            </a:r>
            <a:endParaRPr lang="en-CA" sz="88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Révision Sciences</a:t>
            </a:r>
          </a:p>
          <a:p>
            <a:endParaRPr lang="fr-CA" sz="2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fr-CA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6</a:t>
            </a:r>
            <a:r>
              <a:rPr lang="fr-CA" sz="2800" baseline="30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e</a:t>
            </a:r>
            <a:r>
              <a:rPr lang="fr-CA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fr-CA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année</a:t>
            </a:r>
            <a:endParaRPr lang="fr-CA" sz="2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1763688" y="2780928"/>
            <a:ext cx="792088" cy="648072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5-Point Star 4"/>
          <p:cNvSpPr/>
          <p:nvPr/>
        </p:nvSpPr>
        <p:spPr>
          <a:xfrm>
            <a:off x="6444208" y="2761692"/>
            <a:ext cx="792088" cy="648072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5-Point Star 5"/>
          <p:cNvSpPr/>
          <p:nvPr/>
        </p:nvSpPr>
        <p:spPr>
          <a:xfrm>
            <a:off x="4139952" y="2761692"/>
            <a:ext cx="792088" cy="648072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850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4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755576" y="1484784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600" dirty="0" err="1" smtClean="0"/>
              <a:t>Causé</a:t>
            </a:r>
            <a:r>
              <a:rPr lang="en-CA" sz="9600" dirty="0" smtClean="0"/>
              <a:t> par </a:t>
            </a:r>
            <a:r>
              <a:rPr lang="en-CA" sz="9600" dirty="0" err="1" smtClean="0"/>
              <a:t>l’homme</a:t>
            </a:r>
            <a:endParaRPr lang="en-CA" sz="9600" dirty="0"/>
          </a:p>
        </p:txBody>
      </p:sp>
    </p:spTree>
    <p:extLst>
      <p:ext uri="{BB962C8B-B14F-4D97-AF65-F5344CB8AC3E}">
        <p14:creationId xmlns:p14="http://schemas.microsoft.com/office/powerpoint/2010/main" val="155210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63888" y="4869160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515719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755576" y="1484784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smtClean="0"/>
              <a:t>Naturel </a:t>
            </a:r>
            <a:r>
              <a:rPr lang="en-CA" sz="6600" dirty="0" err="1" smtClean="0"/>
              <a:t>ou</a:t>
            </a:r>
            <a:r>
              <a:rPr lang="en-CA" sz="6600" dirty="0" smtClean="0"/>
              <a:t> </a:t>
            </a:r>
            <a:r>
              <a:rPr lang="en-CA" sz="6600" dirty="0" err="1" smtClean="0"/>
              <a:t>causé</a:t>
            </a:r>
            <a:r>
              <a:rPr lang="en-CA" sz="6600" dirty="0" smtClean="0"/>
              <a:t> par </a:t>
            </a:r>
            <a:r>
              <a:rPr lang="en-CA" sz="6600" dirty="0" err="1" smtClean="0"/>
              <a:t>l’homme</a:t>
            </a:r>
            <a:r>
              <a:rPr lang="en-CA" sz="6600" dirty="0" smtClean="0"/>
              <a:t>: la </a:t>
            </a:r>
            <a:r>
              <a:rPr lang="en-CA" sz="6600" dirty="0" err="1" smtClean="0"/>
              <a:t>précipitation</a:t>
            </a:r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244137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4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755576" y="1484784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600" dirty="0" smtClean="0"/>
              <a:t>Naturel</a:t>
            </a:r>
            <a:endParaRPr lang="en-CA" sz="9600" dirty="0"/>
          </a:p>
        </p:txBody>
      </p:sp>
    </p:spTree>
    <p:extLst>
      <p:ext uri="{BB962C8B-B14F-4D97-AF65-F5344CB8AC3E}">
        <p14:creationId xmlns:p14="http://schemas.microsoft.com/office/powerpoint/2010/main" val="90311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63888" y="4869160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515719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467544" y="620688"/>
            <a:ext cx="820891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smtClean="0"/>
              <a:t>Naturel </a:t>
            </a:r>
            <a:r>
              <a:rPr lang="en-CA" sz="6600" dirty="0" err="1" smtClean="0"/>
              <a:t>ou</a:t>
            </a:r>
            <a:r>
              <a:rPr lang="en-CA" sz="6600" dirty="0" smtClean="0"/>
              <a:t> </a:t>
            </a:r>
            <a:r>
              <a:rPr lang="en-CA" sz="6600" dirty="0" err="1" smtClean="0"/>
              <a:t>causé</a:t>
            </a:r>
            <a:r>
              <a:rPr lang="en-CA" sz="6600" dirty="0" smtClean="0"/>
              <a:t> par </a:t>
            </a:r>
            <a:r>
              <a:rPr lang="en-CA" sz="6600" dirty="0" err="1" smtClean="0"/>
              <a:t>l’homme</a:t>
            </a:r>
            <a:r>
              <a:rPr lang="en-CA" sz="6600" dirty="0" smtClean="0"/>
              <a:t>: Un </a:t>
            </a:r>
            <a:r>
              <a:rPr lang="en-CA" sz="6600" dirty="0" err="1" smtClean="0"/>
              <a:t>déversement</a:t>
            </a:r>
            <a:r>
              <a:rPr lang="en-CA" sz="6600" dirty="0" smtClean="0"/>
              <a:t> de </a:t>
            </a:r>
            <a:r>
              <a:rPr lang="en-CA" sz="6600" dirty="0" err="1" smtClean="0"/>
              <a:t>pétrole</a:t>
            </a:r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262525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4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1403648" y="1988840"/>
            <a:ext cx="6192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err="1" smtClean="0"/>
              <a:t>Causé</a:t>
            </a:r>
            <a:r>
              <a:rPr lang="en-CA" sz="8000" dirty="0" smtClean="0"/>
              <a:t> par </a:t>
            </a:r>
            <a:r>
              <a:rPr lang="en-CA" sz="8000" dirty="0" err="1" smtClean="0"/>
              <a:t>l’homme</a:t>
            </a:r>
            <a:endParaRPr lang="en-CA" sz="8000" dirty="0"/>
          </a:p>
        </p:txBody>
      </p:sp>
    </p:spTree>
    <p:extLst>
      <p:ext uri="{BB962C8B-B14F-4D97-AF65-F5344CB8AC3E}">
        <p14:creationId xmlns:p14="http://schemas.microsoft.com/office/powerpoint/2010/main" val="374737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692696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000" dirty="0" smtClean="0"/>
              <a:t>Qui suis-je?</a:t>
            </a:r>
          </a:p>
          <a:p>
            <a:pPr algn="ctr"/>
            <a:r>
              <a:rPr lang="fr-CA" sz="6000" dirty="0" smtClean="0"/>
              <a:t>Une énorme vague provoquée par un séisme ou volcan sous-marin.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186786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82089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800" dirty="0" smtClean="0"/>
              <a:t>Un tsunami</a:t>
            </a:r>
            <a:endParaRPr lang="en-CA" sz="8800" dirty="0"/>
          </a:p>
        </p:txBody>
      </p:sp>
    </p:spTree>
    <p:extLst>
      <p:ext uri="{BB962C8B-B14F-4D97-AF65-F5344CB8AC3E}">
        <p14:creationId xmlns:p14="http://schemas.microsoft.com/office/powerpoint/2010/main" val="153261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052736"/>
            <a:ext cx="7632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800" dirty="0" smtClean="0"/>
              <a:t>Qui suis-je?</a:t>
            </a:r>
            <a:br>
              <a:rPr lang="fr-CA" sz="4800" dirty="0" smtClean="0"/>
            </a:br>
            <a:r>
              <a:rPr lang="fr-CA" sz="4800" dirty="0" smtClean="0"/>
              <a:t>Une absence ou insuffisance de pluie et d’eau pendant une certaine période.</a:t>
            </a:r>
            <a:endParaRPr lang="en-CA" sz="4800" dirty="0"/>
          </a:p>
        </p:txBody>
      </p:sp>
    </p:spTree>
    <p:extLst>
      <p:ext uri="{BB962C8B-B14F-4D97-AF65-F5344CB8AC3E}">
        <p14:creationId xmlns:p14="http://schemas.microsoft.com/office/powerpoint/2010/main" val="64005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971600" y="1772816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600" dirty="0" err="1" smtClean="0"/>
              <a:t>Une</a:t>
            </a:r>
            <a:r>
              <a:rPr lang="en-CA" sz="9600" dirty="0" smtClean="0"/>
              <a:t> </a:t>
            </a:r>
            <a:r>
              <a:rPr lang="en-CA" sz="9600" dirty="0" err="1" smtClean="0"/>
              <a:t>sècheresse</a:t>
            </a:r>
            <a:endParaRPr lang="en-CA" sz="9600" dirty="0"/>
          </a:p>
        </p:txBody>
      </p:sp>
    </p:spTree>
    <p:extLst>
      <p:ext uri="{BB962C8B-B14F-4D97-AF65-F5344CB8AC3E}">
        <p14:creationId xmlns:p14="http://schemas.microsoft.com/office/powerpoint/2010/main" val="393323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124744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000" dirty="0" smtClean="0"/>
              <a:t>Qui suis-je?</a:t>
            </a:r>
          </a:p>
          <a:p>
            <a:pPr algn="ctr"/>
            <a:r>
              <a:rPr lang="fr-CA" sz="6000" dirty="0" smtClean="0"/>
              <a:t>Une tempête tropicale qui naît dans les océans.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418267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>
            <p:custDataLst>
              <p:tags r:id="rId1"/>
            </p:custDataLst>
          </p:nvPr>
        </p:nvSpPr>
        <p:spPr>
          <a:xfrm>
            <a:off x="7308304" y="188640"/>
            <a:ext cx="1512168" cy="10081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Rectangle 1"/>
          <p:cNvSpPr/>
          <p:nvPr>
            <p:custDataLst>
              <p:tags r:id="rId2"/>
            </p:custDataLst>
          </p:nvPr>
        </p:nvSpPr>
        <p:spPr>
          <a:xfrm>
            <a:off x="179512" y="188640"/>
            <a:ext cx="1512168" cy="10527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>
            <p:custDataLst>
              <p:tags r:id="rId3"/>
            </p:custDataLst>
          </p:nvPr>
        </p:nvSpPr>
        <p:spPr>
          <a:xfrm>
            <a:off x="1979712" y="188640"/>
            <a:ext cx="1512168" cy="10092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>
          <a:xfrm>
            <a:off x="5508104" y="188640"/>
            <a:ext cx="1440160" cy="10081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779912" y="188640"/>
            <a:ext cx="1512168" cy="10081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>
            <a:hlinkClick r:id="" action="ppaction://hlinkshowjump?jump=nextslide"/>
          </p:cNvPr>
          <p:cNvSpPr/>
          <p:nvPr>
            <p:custDataLst>
              <p:tags r:id="rId6"/>
            </p:custDataLst>
          </p:nvPr>
        </p:nvSpPr>
        <p:spPr>
          <a:xfrm>
            <a:off x="179512" y="1484784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1979712" y="1484784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>
            <p:custDataLst>
              <p:tags r:id="rId8"/>
            </p:custDataLst>
          </p:nvPr>
        </p:nvSpPr>
        <p:spPr>
          <a:xfrm>
            <a:off x="5508104" y="1484784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>
            <p:custDataLst>
              <p:tags r:id="rId9"/>
            </p:custDataLst>
          </p:nvPr>
        </p:nvSpPr>
        <p:spPr>
          <a:xfrm>
            <a:off x="3779912" y="1484784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>
            <a:hlinkClick r:id="rId58" action="ppaction://hlinksldjump"/>
          </p:cNvPr>
          <p:cNvSpPr/>
          <p:nvPr>
            <p:custDataLst>
              <p:tags r:id="rId10"/>
            </p:custDataLst>
          </p:nvPr>
        </p:nvSpPr>
        <p:spPr>
          <a:xfrm>
            <a:off x="179512" y="2420888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>
            <p:custDataLst>
              <p:tags r:id="rId11"/>
            </p:custDataLst>
          </p:nvPr>
        </p:nvSpPr>
        <p:spPr>
          <a:xfrm>
            <a:off x="1979712" y="2420888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>
            <p:custDataLst>
              <p:tags r:id="rId12"/>
            </p:custDataLst>
          </p:nvPr>
        </p:nvSpPr>
        <p:spPr>
          <a:xfrm>
            <a:off x="5508104" y="2420888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>
            <p:custDataLst>
              <p:tags r:id="rId13"/>
            </p:custDataLst>
          </p:nvPr>
        </p:nvSpPr>
        <p:spPr>
          <a:xfrm>
            <a:off x="3779912" y="2420888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>
            <p:custDataLst>
              <p:tags r:id="rId14"/>
            </p:custDataLst>
          </p:nvPr>
        </p:nvSpPr>
        <p:spPr>
          <a:xfrm>
            <a:off x="179512" y="335699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>
            <p:custDataLst>
              <p:tags r:id="rId15"/>
            </p:custDataLst>
          </p:nvPr>
        </p:nvSpPr>
        <p:spPr>
          <a:xfrm>
            <a:off x="1979712" y="335699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>
            <p:custDataLst>
              <p:tags r:id="rId16"/>
            </p:custDataLst>
          </p:nvPr>
        </p:nvSpPr>
        <p:spPr>
          <a:xfrm>
            <a:off x="5508104" y="335699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>
            <p:custDataLst>
              <p:tags r:id="rId17"/>
            </p:custDataLst>
          </p:nvPr>
        </p:nvSpPr>
        <p:spPr>
          <a:xfrm>
            <a:off x="3779912" y="335699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>
            <p:custDataLst>
              <p:tags r:id="rId18"/>
            </p:custDataLst>
          </p:nvPr>
        </p:nvSpPr>
        <p:spPr>
          <a:xfrm>
            <a:off x="179512" y="4246293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>
            <p:custDataLst>
              <p:tags r:id="rId19"/>
            </p:custDataLst>
          </p:nvPr>
        </p:nvSpPr>
        <p:spPr>
          <a:xfrm>
            <a:off x="1979712" y="4293096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>
            <p:custDataLst>
              <p:tags r:id="rId20"/>
            </p:custDataLst>
          </p:nvPr>
        </p:nvSpPr>
        <p:spPr>
          <a:xfrm>
            <a:off x="5508104" y="4293096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>
            <p:custDataLst>
              <p:tags r:id="rId21"/>
            </p:custDataLst>
          </p:nvPr>
        </p:nvSpPr>
        <p:spPr>
          <a:xfrm>
            <a:off x="3779912" y="4293096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TextBox 23"/>
          <p:cNvSpPr txBox="1"/>
          <p:nvPr>
            <p:custDataLst>
              <p:tags r:id="rId22"/>
            </p:custDataLst>
          </p:nvPr>
        </p:nvSpPr>
        <p:spPr>
          <a:xfrm>
            <a:off x="107504" y="188640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smtClean="0"/>
              <a:t>Naturel vs. </a:t>
            </a:r>
            <a:r>
              <a:rPr lang="en-CA" sz="2000" dirty="0" err="1" smtClean="0"/>
              <a:t>Causé</a:t>
            </a:r>
            <a:r>
              <a:rPr lang="en-CA" sz="2000" dirty="0" smtClean="0"/>
              <a:t> par </a:t>
            </a:r>
            <a:r>
              <a:rPr lang="en-CA" sz="2000" dirty="0" err="1" smtClean="0"/>
              <a:t>l’homme</a:t>
            </a:r>
            <a:endParaRPr lang="en-CA" sz="2000" dirty="0"/>
          </a:p>
        </p:txBody>
      </p:sp>
      <p:sp>
        <p:nvSpPr>
          <p:cNvPr id="25" name="TextBox 24"/>
          <p:cNvSpPr txBox="1"/>
          <p:nvPr>
            <p:custDataLst>
              <p:tags r:id="rId23"/>
            </p:custDataLst>
          </p:nvPr>
        </p:nvSpPr>
        <p:spPr>
          <a:xfrm>
            <a:off x="2051720" y="404664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err="1" smtClean="0"/>
              <a:t>Définitions</a:t>
            </a:r>
            <a:endParaRPr lang="en-CA" sz="2000" dirty="0"/>
          </a:p>
        </p:txBody>
      </p:sp>
      <p:sp>
        <p:nvSpPr>
          <p:cNvPr id="26" name="TextBox 25"/>
          <p:cNvSpPr txBox="1"/>
          <p:nvPr>
            <p:custDataLst>
              <p:tags r:id="rId24"/>
            </p:custDataLst>
          </p:nvPr>
        </p:nvSpPr>
        <p:spPr>
          <a:xfrm>
            <a:off x="5580112" y="47667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smtClean="0"/>
              <a:t>Images</a:t>
            </a:r>
            <a:endParaRPr lang="en-CA" sz="2000" dirty="0"/>
          </a:p>
        </p:txBody>
      </p:sp>
      <p:sp>
        <p:nvSpPr>
          <p:cNvPr id="27" name="TextBox 26"/>
          <p:cNvSpPr txBox="1"/>
          <p:nvPr>
            <p:custDataLst>
              <p:tags r:id="rId25"/>
            </p:custDataLst>
          </p:nvPr>
        </p:nvSpPr>
        <p:spPr>
          <a:xfrm>
            <a:off x="7308304" y="404664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err="1" smtClean="0"/>
              <a:t>Varié</a:t>
            </a:r>
            <a:endParaRPr lang="en-CA" sz="2000" dirty="0"/>
          </a:p>
        </p:txBody>
      </p:sp>
      <p:sp>
        <p:nvSpPr>
          <p:cNvPr id="28" name="TextBox 27">
            <a:hlinkClick r:id="" action="ppaction://hlinkshowjump?jump=nextslide"/>
          </p:cNvPr>
          <p:cNvSpPr txBox="1"/>
          <p:nvPr>
            <p:custDataLst>
              <p:tags r:id="rId26"/>
            </p:custDataLst>
          </p:nvPr>
        </p:nvSpPr>
        <p:spPr>
          <a:xfrm>
            <a:off x="251520" y="155679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1</a:t>
            </a:r>
            <a:endParaRPr lang="en-CA" sz="3200" dirty="0"/>
          </a:p>
        </p:txBody>
      </p:sp>
      <p:sp>
        <p:nvSpPr>
          <p:cNvPr id="29" name="TextBox 28">
            <a:hlinkClick r:id="rId59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5580112" y="155679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1</a:t>
            </a:r>
            <a:endParaRPr lang="en-CA" sz="3200" dirty="0"/>
          </a:p>
        </p:txBody>
      </p:sp>
      <p:sp>
        <p:nvSpPr>
          <p:cNvPr id="30" name="TextBox 29">
            <a:hlinkClick r:id="rId60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3851920" y="155679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1</a:t>
            </a:r>
            <a:endParaRPr lang="en-CA" sz="3200" dirty="0"/>
          </a:p>
        </p:txBody>
      </p:sp>
      <p:sp>
        <p:nvSpPr>
          <p:cNvPr id="31" name="TextBox 30">
            <a:hlinkClick r:id="rId61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2051720" y="155679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1</a:t>
            </a:r>
            <a:endParaRPr lang="en-CA" sz="3200" dirty="0"/>
          </a:p>
        </p:txBody>
      </p:sp>
      <p:sp>
        <p:nvSpPr>
          <p:cNvPr id="32" name="TextBox 31">
            <a:hlinkClick r:id="rId62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3851920" y="249289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2</a:t>
            </a:r>
            <a:endParaRPr lang="en-CA" sz="3200" dirty="0"/>
          </a:p>
        </p:txBody>
      </p:sp>
      <p:sp>
        <p:nvSpPr>
          <p:cNvPr id="33" name="TextBox 32">
            <a:hlinkClick r:id="rId63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2051720" y="249289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2</a:t>
            </a:r>
            <a:endParaRPr lang="en-CA" sz="3200" dirty="0"/>
          </a:p>
        </p:txBody>
      </p:sp>
      <p:sp>
        <p:nvSpPr>
          <p:cNvPr id="34" name="TextBox 33">
            <a:hlinkClick r:id="rId58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251520" y="249289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2</a:t>
            </a:r>
            <a:endParaRPr lang="en-CA" sz="3200" dirty="0"/>
          </a:p>
        </p:txBody>
      </p:sp>
      <p:sp>
        <p:nvSpPr>
          <p:cNvPr id="35" name="TextBox 34">
            <a:hlinkClick r:id="rId64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5580112" y="249289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2</a:t>
            </a:r>
            <a:endParaRPr lang="en-CA" sz="3200" dirty="0"/>
          </a:p>
        </p:txBody>
      </p:sp>
      <p:sp>
        <p:nvSpPr>
          <p:cNvPr id="36" name="TextBox 35">
            <a:hlinkClick r:id="rId65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580112" y="34290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3</a:t>
            </a:r>
            <a:endParaRPr lang="en-CA" sz="3200" dirty="0"/>
          </a:p>
        </p:txBody>
      </p:sp>
      <p:sp>
        <p:nvSpPr>
          <p:cNvPr id="37" name="TextBox 36">
            <a:hlinkClick r:id="rId66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3851920" y="34290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3</a:t>
            </a:r>
            <a:endParaRPr lang="en-CA" sz="3200" dirty="0"/>
          </a:p>
        </p:txBody>
      </p:sp>
      <p:sp>
        <p:nvSpPr>
          <p:cNvPr id="38" name="TextBox 37">
            <a:hlinkClick r:id="rId67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2051720" y="34290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3</a:t>
            </a:r>
            <a:endParaRPr lang="en-CA" sz="3200" dirty="0"/>
          </a:p>
        </p:txBody>
      </p:sp>
      <p:sp>
        <p:nvSpPr>
          <p:cNvPr id="39" name="TextBox 38">
            <a:hlinkClick r:id="rId68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251520" y="34290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3</a:t>
            </a:r>
            <a:endParaRPr lang="en-CA" sz="3200" dirty="0"/>
          </a:p>
        </p:txBody>
      </p:sp>
      <p:sp>
        <p:nvSpPr>
          <p:cNvPr id="40" name="TextBox 39">
            <a:hlinkClick r:id="rId69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251520" y="435639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4</a:t>
            </a:r>
            <a:endParaRPr lang="en-CA" sz="3200" dirty="0"/>
          </a:p>
        </p:txBody>
      </p:sp>
      <p:sp>
        <p:nvSpPr>
          <p:cNvPr id="41" name="TextBox 40">
            <a:hlinkClick r:id="rId70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2051720" y="435639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4</a:t>
            </a:r>
            <a:endParaRPr lang="en-CA" sz="3200" dirty="0"/>
          </a:p>
        </p:txBody>
      </p:sp>
      <p:sp>
        <p:nvSpPr>
          <p:cNvPr id="42" name="TextBox 41">
            <a:hlinkClick r:id="rId71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3851920" y="436510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4</a:t>
            </a:r>
            <a:endParaRPr lang="en-CA" sz="3200" dirty="0"/>
          </a:p>
        </p:txBody>
      </p:sp>
      <p:sp>
        <p:nvSpPr>
          <p:cNvPr id="43" name="TextBox 42">
            <a:hlinkClick r:id="rId72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5580112" y="436510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4</a:t>
            </a:r>
            <a:endParaRPr lang="en-CA" sz="3200" dirty="0"/>
          </a:p>
        </p:txBody>
      </p:sp>
      <p:sp>
        <p:nvSpPr>
          <p:cNvPr id="45" name="TextBox 44"/>
          <p:cNvSpPr txBox="1"/>
          <p:nvPr>
            <p:custDataLst>
              <p:tags r:id="rId42"/>
            </p:custDataLst>
          </p:nvPr>
        </p:nvSpPr>
        <p:spPr>
          <a:xfrm>
            <a:off x="3851920" y="332656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err="1" smtClean="0"/>
              <a:t>Vrai</a:t>
            </a:r>
            <a:r>
              <a:rPr lang="en-CA" sz="2000" dirty="0" smtClean="0"/>
              <a:t> </a:t>
            </a:r>
            <a:r>
              <a:rPr lang="en-CA" sz="2000" dirty="0" err="1" smtClean="0"/>
              <a:t>ou</a:t>
            </a:r>
            <a:r>
              <a:rPr lang="en-CA" sz="2000" dirty="0" smtClean="0"/>
              <a:t> Faux?</a:t>
            </a:r>
            <a:endParaRPr lang="en-CA" sz="2000" dirty="0"/>
          </a:p>
        </p:txBody>
      </p:sp>
      <p:sp>
        <p:nvSpPr>
          <p:cNvPr id="46" name="Rectangle 45"/>
          <p:cNvSpPr/>
          <p:nvPr>
            <p:custDataLst>
              <p:tags r:id="rId43"/>
            </p:custDataLst>
          </p:nvPr>
        </p:nvSpPr>
        <p:spPr>
          <a:xfrm>
            <a:off x="179512" y="515719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Rectangle 46"/>
          <p:cNvSpPr/>
          <p:nvPr>
            <p:custDataLst>
              <p:tags r:id="rId44"/>
            </p:custDataLst>
          </p:nvPr>
        </p:nvSpPr>
        <p:spPr>
          <a:xfrm>
            <a:off x="179512" y="6046493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Rectangle 47"/>
          <p:cNvSpPr/>
          <p:nvPr>
            <p:custDataLst>
              <p:tags r:id="rId45"/>
            </p:custDataLst>
          </p:nvPr>
        </p:nvSpPr>
        <p:spPr>
          <a:xfrm>
            <a:off x="1979712" y="515719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Rectangle 48"/>
          <p:cNvSpPr/>
          <p:nvPr>
            <p:custDataLst>
              <p:tags r:id="rId46"/>
            </p:custDataLst>
          </p:nvPr>
        </p:nvSpPr>
        <p:spPr>
          <a:xfrm>
            <a:off x="1979712" y="6021288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Rectangle 49"/>
          <p:cNvSpPr/>
          <p:nvPr>
            <p:custDataLst>
              <p:tags r:id="rId47"/>
            </p:custDataLst>
          </p:nvPr>
        </p:nvSpPr>
        <p:spPr>
          <a:xfrm>
            <a:off x="7308304" y="335699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Rectangle 50"/>
          <p:cNvSpPr/>
          <p:nvPr>
            <p:custDataLst>
              <p:tags r:id="rId48"/>
            </p:custDataLst>
          </p:nvPr>
        </p:nvSpPr>
        <p:spPr>
          <a:xfrm>
            <a:off x="7308304" y="2420888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2" name="Rectangle 51"/>
          <p:cNvSpPr/>
          <p:nvPr>
            <p:custDataLst>
              <p:tags r:id="rId49"/>
            </p:custDataLst>
          </p:nvPr>
        </p:nvSpPr>
        <p:spPr>
          <a:xfrm>
            <a:off x="7308304" y="1484784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Rectangle 52"/>
          <p:cNvSpPr/>
          <p:nvPr>
            <p:custDataLst>
              <p:tags r:id="rId50"/>
            </p:custDataLst>
          </p:nvPr>
        </p:nvSpPr>
        <p:spPr>
          <a:xfrm>
            <a:off x="3779912" y="515719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Rectangle 53"/>
          <p:cNvSpPr/>
          <p:nvPr>
            <p:custDataLst>
              <p:tags r:id="rId51"/>
            </p:custDataLst>
          </p:nvPr>
        </p:nvSpPr>
        <p:spPr>
          <a:xfrm>
            <a:off x="7308304" y="4221088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Rectangle 54"/>
          <p:cNvSpPr/>
          <p:nvPr>
            <p:custDataLst>
              <p:tags r:id="rId52"/>
            </p:custDataLst>
          </p:nvPr>
        </p:nvSpPr>
        <p:spPr>
          <a:xfrm>
            <a:off x="3779912" y="6021288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Rectangle 55"/>
          <p:cNvSpPr/>
          <p:nvPr>
            <p:custDataLst>
              <p:tags r:id="rId53"/>
            </p:custDataLst>
          </p:nvPr>
        </p:nvSpPr>
        <p:spPr>
          <a:xfrm>
            <a:off x="7308304" y="515719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7" name="Rectangle 56"/>
          <p:cNvSpPr/>
          <p:nvPr>
            <p:custDataLst>
              <p:tags r:id="rId54"/>
            </p:custDataLst>
          </p:nvPr>
        </p:nvSpPr>
        <p:spPr>
          <a:xfrm>
            <a:off x="5508104" y="515719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Rectangle 57"/>
          <p:cNvSpPr/>
          <p:nvPr>
            <p:custDataLst>
              <p:tags r:id="rId55"/>
            </p:custDataLst>
          </p:nvPr>
        </p:nvSpPr>
        <p:spPr>
          <a:xfrm>
            <a:off x="7308304" y="6046493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Rectangle 58"/>
          <p:cNvSpPr/>
          <p:nvPr>
            <p:custDataLst>
              <p:tags r:id="rId56"/>
            </p:custDataLst>
          </p:nvPr>
        </p:nvSpPr>
        <p:spPr>
          <a:xfrm>
            <a:off x="5508104" y="6021288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rId73" action="ppaction://hlinksldjump"/>
          </p:cNvPr>
          <p:cNvSpPr txBox="1"/>
          <p:nvPr/>
        </p:nvSpPr>
        <p:spPr>
          <a:xfrm>
            <a:off x="323528" y="5229200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60" name="TextBox 59">
            <a:hlinkClick r:id="rId74" action="ppaction://hlinksldjump"/>
          </p:cNvPr>
          <p:cNvSpPr txBox="1"/>
          <p:nvPr/>
        </p:nvSpPr>
        <p:spPr>
          <a:xfrm>
            <a:off x="5652120" y="5229200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61" name="TextBox 60">
            <a:hlinkClick r:id="rId75" action="ppaction://hlinksldjump"/>
          </p:cNvPr>
          <p:cNvSpPr txBox="1"/>
          <p:nvPr/>
        </p:nvSpPr>
        <p:spPr>
          <a:xfrm>
            <a:off x="3923928" y="5229200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62" name="TextBox 61">
            <a:hlinkClick r:id="rId76" action="ppaction://hlinksldjump"/>
          </p:cNvPr>
          <p:cNvSpPr txBox="1"/>
          <p:nvPr/>
        </p:nvSpPr>
        <p:spPr>
          <a:xfrm>
            <a:off x="2123728" y="5229200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63" name="TextBox 62">
            <a:hlinkClick r:id="rId77" action="ppaction://hlinksldjump"/>
          </p:cNvPr>
          <p:cNvSpPr txBox="1"/>
          <p:nvPr/>
        </p:nvSpPr>
        <p:spPr>
          <a:xfrm>
            <a:off x="7380312" y="5229200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64" name="TextBox 63">
            <a:hlinkClick r:id="rId78" action="ppaction://hlinksldjump"/>
          </p:cNvPr>
          <p:cNvSpPr txBox="1"/>
          <p:nvPr/>
        </p:nvSpPr>
        <p:spPr>
          <a:xfrm>
            <a:off x="251520" y="6093296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6</a:t>
            </a:r>
          </a:p>
        </p:txBody>
      </p:sp>
      <p:sp>
        <p:nvSpPr>
          <p:cNvPr id="65" name="TextBox 64">
            <a:hlinkClick r:id="rId79" action="ppaction://hlinksldjump"/>
          </p:cNvPr>
          <p:cNvSpPr txBox="1"/>
          <p:nvPr/>
        </p:nvSpPr>
        <p:spPr>
          <a:xfrm>
            <a:off x="7380312" y="6165304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6</a:t>
            </a:r>
          </a:p>
        </p:txBody>
      </p:sp>
      <p:sp>
        <p:nvSpPr>
          <p:cNvPr id="66" name="TextBox 65">
            <a:hlinkClick r:id="rId80" action="ppaction://hlinksldjump"/>
          </p:cNvPr>
          <p:cNvSpPr txBox="1"/>
          <p:nvPr/>
        </p:nvSpPr>
        <p:spPr>
          <a:xfrm>
            <a:off x="5580112" y="6093296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6</a:t>
            </a:r>
          </a:p>
        </p:txBody>
      </p:sp>
      <p:sp>
        <p:nvSpPr>
          <p:cNvPr id="67" name="TextBox 66">
            <a:hlinkClick r:id="rId81" action="ppaction://hlinksldjump"/>
          </p:cNvPr>
          <p:cNvSpPr txBox="1"/>
          <p:nvPr/>
        </p:nvSpPr>
        <p:spPr>
          <a:xfrm>
            <a:off x="3923928" y="6093296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6</a:t>
            </a:r>
          </a:p>
        </p:txBody>
      </p:sp>
      <p:sp>
        <p:nvSpPr>
          <p:cNvPr id="68" name="TextBox 67">
            <a:hlinkClick r:id="rId82" action="ppaction://hlinksldjump"/>
          </p:cNvPr>
          <p:cNvSpPr txBox="1"/>
          <p:nvPr/>
        </p:nvSpPr>
        <p:spPr>
          <a:xfrm>
            <a:off x="2051720" y="6093296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6</a:t>
            </a:r>
          </a:p>
        </p:txBody>
      </p:sp>
      <p:sp>
        <p:nvSpPr>
          <p:cNvPr id="69" name="TextBox 68">
            <a:hlinkClick r:id="rId83" action="ppaction://hlinksldjump"/>
          </p:cNvPr>
          <p:cNvSpPr txBox="1"/>
          <p:nvPr/>
        </p:nvSpPr>
        <p:spPr>
          <a:xfrm>
            <a:off x="7380312" y="1556792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70" name="TextBox 69">
            <a:hlinkClick r:id="rId84" action="ppaction://hlinksldjump"/>
          </p:cNvPr>
          <p:cNvSpPr txBox="1"/>
          <p:nvPr/>
        </p:nvSpPr>
        <p:spPr>
          <a:xfrm>
            <a:off x="7380312" y="2492896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2</a:t>
            </a:r>
            <a:endParaRPr lang="en-US" sz="3200" dirty="0"/>
          </a:p>
        </p:txBody>
      </p:sp>
      <p:sp>
        <p:nvSpPr>
          <p:cNvPr id="71" name="TextBox 70">
            <a:hlinkClick r:id="rId85" action="ppaction://hlinksldjump"/>
          </p:cNvPr>
          <p:cNvSpPr txBox="1"/>
          <p:nvPr/>
        </p:nvSpPr>
        <p:spPr>
          <a:xfrm>
            <a:off x="7380312" y="3429000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72" name="TextBox 71">
            <a:hlinkClick r:id="rId86" action="ppaction://hlinksldjump"/>
          </p:cNvPr>
          <p:cNvSpPr txBox="1"/>
          <p:nvPr/>
        </p:nvSpPr>
        <p:spPr>
          <a:xfrm>
            <a:off x="7380312" y="4293096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096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-217040" y="1484784"/>
            <a:ext cx="9361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smtClean="0"/>
              <a:t>Un </a:t>
            </a:r>
            <a:r>
              <a:rPr lang="en-CA" sz="8000" dirty="0" err="1" smtClean="0"/>
              <a:t>ouragan</a:t>
            </a:r>
            <a:endParaRPr lang="en-CA" sz="8000" dirty="0"/>
          </a:p>
        </p:txBody>
      </p:sp>
    </p:spTree>
    <p:extLst>
      <p:ext uri="{BB962C8B-B14F-4D97-AF65-F5344CB8AC3E}">
        <p14:creationId xmlns:p14="http://schemas.microsoft.com/office/powerpoint/2010/main" val="63498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908720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Qui </a:t>
            </a:r>
            <a:r>
              <a:rPr lang="en-CA" sz="5400" dirty="0" err="1" smtClean="0"/>
              <a:t>suis</a:t>
            </a:r>
            <a:r>
              <a:rPr lang="en-CA" sz="5400" dirty="0" smtClean="0"/>
              <a:t>-je?</a:t>
            </a:r>
            <a:br>
              <a:rPr lang="en-CA" sz="5400" dirty="0" smtClean="0"/>
            </a:br>
            <a:r>
              <a:rPr lang="en-CA" sz="5400" dirty="0" err="1" smtClean="0"/>
              <a:t>Une</a:t>
            </a:r>
            <a:r>
              <a:rPr lang="en-CA" sz="5400" dirty="0" smtClean="0"/>
              <a:t> </a:t>
            </a:r>
            <a:r>
              <a:rPr lang="en-CA" sz="5400" dirty="0" err="1" smtClean="0"/>
              <a:t>couche</a:t>
            </a:r>
            <a:r>
              <a:rPr lang="en-CA" sz="5400" dirty="0" smtClean="0"/>
              <a:t> de </a:t>
            </a:r>
            <a:r>
              <a:rPr lang="en-CA" sz="5400" dirty="0" err="1" smtClean="0"/>
              <a:t>neige</a:t>
            </a:r>
            <a:r>
              <a:rPr lang="en-CA" sz="5400" dirty="0" smtClean="0"/>
              <a:t> qui </a:t>
            </a:r>
            <a:r>
              <a:rPr lang="en-CA" sz="5400" dirty="0" err="1" smtClean="0"/>
              <a:t>glisse</a:t>
            </a:r>
            <a:r>
              <a:rPr lang="en-CA" sz="5400" dirty="0" smtClean="0"/>
              <a:t> </a:t>
            </a:r>
            <a:r>
              <a:rPr lang="en-CA" sz="5400" dirty="0" err="1" smtClean="0"/>
              <a:t>d’une</a:t>
            </a:r>
            <a:r>
              <a:rPr lang="en-CA" sz="5400" dirty="0" smtClean="0"/>
              <a:t> </a:t>
            </a:r>
            <a:r>
              <a:rPr lang="en-CA" sz="5400" dirty="0" err="1" smtClean="0"/>
              <a:t>montagne</a:t>
            </a:r>
            <a:r>
              <a:rPr lang="en-CA" sz="5400" dirty="0" smtClean="0"/>
              <a:t> en </a:t>
            </a:r>
            <a:r>
              <a:rPr lang="en-CA" sz="5400" dirty="0" err="1" smtClean="0"/>
              <a:t>très</a:t>
            </a:r>
            <a:r>
              <a:rPr lang="en-CA" sz="5400" dirty="0" smtClean="0"/>
              <a:t> </a:t>
            </a:r>
            <a:r>
              <a:rPr lang="en-CA" sz="5400" dirty="0" err="1" smtClean="0"/>
              <a:t>grande</a:t>
            </a:r>
            <a:r>
              <a:rPr lang="en-CA" sz="5400" dirty="0" smtClean="0"/>
              <a:t> </a:t>
            </a:r>
            <a:r>
              <a:rPr lang="en-CA" sz="5400" dirty="0" err="1" smtClean="0"/>
              <a:t>quantité</a:t>
            </a:r>
            <a:r>
              <a:rPr lang="en-CA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283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323528" y="184482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7200" dirty="0" err="1" smtClean="0"/>
              <a:t>Une</a:t>
            </a:r>
            <a:r>
              <a:rPr lang="en-CA" sz="7200" dirty="0" smtClean="0"/>
              <a:t> avalanche</a:t>
            </a:r>
            <a:endParaRPr lang="en-CA" sz="7200" dirty="0"/>
          </a:p>
        </p:txBody>
      </p:sp>
    </p:spTree>
    <p:extLst>
      <p:ext uri="{BB962C8B-B14F-4D97-AF65-F5344CB8AC3E}">
        <p14:creationId xmlns:p14="http://schemas.microsoft.com/office/powerpoint/2010/main" val="8039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6470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Qui </a:t>
            </a:r>
            <a:r>
              <a:rPr lang="en-CA" sz="5400" dirty="0" err="1" smtClean="0"/>
              <a:t>suis</a:t>
            </a:r>
            <a:r>
              <a:rPr lang="en-CA" sz="5400" dirty="0" smtClean="0"/>
              <a:t>-je?</a:t>
            </a:r>
            <a:br>
              <a:rPr lang="en-CA" sz="5400" dirty="0" smtClean="0"/>
            </a:br>
            <a:r>
              <a:rPr lang="en-US" sz="5400" dirty="0" smtClean="0"/>
              <a:t>Un </a:t>
            </a:r>
            <a:r>
              <a:rPr lang="en-US" sz="5400" dirty="0" err="1"/>
              <a:t>débordement</a:t>
            </a:r>
            <a:r>
              <a:rPr lang="en-US" sz="5400" dirty="0"/>
              <a:t> d'un </a:t>
            </a:r>
            <a:r>
              <a:rPr lang="en-US" sz="5400" dirty="0" err="1"/>
              <a:t>cours</a:t>
            </a:r>
            <a:r>
              <a:rPr lang="en-US" sz="5400" dirty="0"/>
              <a:t> </a:t>
            </a:r>
            <a:r>
              <a:rPr lang="en-US" sz="5400" dirty="0" err="1"/>
              <a:t>d'eau</a:t>
            </a:r>
            <a:r>
              <a:rPr lang="en-US" sz="5400" dirty="0"/>
              <a:t>, </a:t>
            </a:r>
            <a:r>
              <a:rPr lang="en-US" sz="5400" dirty="0" smtClean="0"/>
              <a:t>qui </a:t>
            </a:r>
            <a:r>
              <a:rPr lang="en-US" sz="5400" dirty="0"/>
              <a:t>submerge les terrains </a:t>
            </a:r>
            <a:r>
              <a:rPr lang="en-US" sz="5400" dirty="0" err="1" smtClean="0"/>
              <a:t>voisins</a:t>
            </a:r>
            <a:r>
              <a:rPr lang="en-US" sz="5400" dirty="0" smtClean="0"/>
              <a:t>.</a:t>
            </a:r>
            <a:endParaRPr lang="en-CA" sz="5400" dirty="0"/>
          </a:p>
        </p:txBody>
      </p:sp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59298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323528" y="184482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7200" dirty="0" err="1" smtClean="0"/>
              <a:t>Une</a:t>
            </a:r>
            <a:r>
              <a:rPr lang="en-CA" sz="7200" dirty="0" smtClean="0"/>
              <a:t> </a:t>
            </a:r>
            <a:r>
              <a:rPr lang="en-CA" sz="7200" dirty="0" err="1" smtClean="0"/>
              <a:t>inondation</a:t>
            </a:r>
            <a:endParaRPr lang="en-CA" sz="7200" dirty="0"/>
          </a:p>
        </p:txBody>
      </p:sp>
    </p:spTree>
    <p:extLst>
      <p:ext uri="{BB962C8B-B14F-4D97-AF65-F5344CB8AC3E}">
        <p14:creationId xmlns:p14="http://schemas.microsoft.com/office/powerpoint/2010/main" val="156411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052736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Qui </a:t>
            </a:r>
            <a:r>
              <a:rPr lang="en-CA" sz="5400" dirty="0" err="1" smtClean="0"/>
              <a:t>suis</a:t>
            </a:r>
            <a:r>
              <a:rPr lang="en-CA" sz="5400" dirty="0" smtClean="0"/>
              <a:t>-je?</a:t>
            </a:r>
          </a:p>
          <a:p>
            <a:pPr algn="ctr"/>
            <a:r>
              <a:rPr lang="en-CA" sz="5400" dirty="0" smtClean="0"/>
              <a:t>Un vent </a:t>
            </a:r>
            <a:r>
              <a:rPr lang="en-CA" sz="5400" dirty="0" err="1" smtClean="0"/>
              <a:t>d’orage</a:t>
            </a:r>
            <a:r>
              <a:rPr lang="en-CA" sz="5400" dirty="0" smtClean="0"/>
              <a:t> en </a:t>
            </a:r>
            <a:r>
              <a:rPr lang="en-CA" sz="5400" dirty="0" err="1" smtClean="0"/>
              <a:t>forme</a:t>
            </a:r>
            <a:r>
              <a:rPr lang="en-CA" sz="5400" dirty="0" smtClean="0"/>
              <a:t> </a:t>
            </a:r>
            <a:r>
              <a:rPr lang="en-CA" sz="5400" dirty="0" err="1" smtClean="0"/>
              <a:t>d’entonnoir</a:t>
            </a:r>
            <a:r>
              <a:rPr lang="en-CA" sz="5400" dirty="0" smtClean="0"/>
              <a:t> qui </a:t>
            </a:r>
            <a:r>
              <a:rPr lang="en-CA" sz="5400" dirty="0" err="1" smtClean="0"/>
              <a:t>tourne</a:t>
            </a:r>
            <a:r>
              <a:rPr lang="en-CA" sz="5400" dirty="0" smtClean="0"/>
              <a:t> </a:t>
            </a:r>
            <a:r>
              <a:rPr lang="en-CA" sz="5400" dirty="0" err="1" smtClean="0"/>
              <a:t>sur</a:t>
            </a:r>
            <a:r>
              <a:rPr lang="en-CA" sz="5400" dirty="0" smtClean="0"/>
              <a:t> </a:t>
            </a:r>
            <a:r>
              <a:rPr lang="en-CA" sz="5400" dirty="0" err="1" smtClean="0"/>
              <a:t>lui-même</a:t>
            </a:r>
            <a:r>
              <a:rPr lang="en-CA" sz="5400" dirty="0"/>
              <a:t>.</a:t>
            </a:r>
          </a:p>
        </p:txBody>
      </p:sp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42615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323528" y="184482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7200" dirty="0" err="1" smtClean="0"/>
              <a:t>Une</a:t>
            </a:r>
            <a:r>
              <a:rPr lang="en-CA" sz="7200" dirty="0" smtClean="0"/>
              <a:t> </a:t>
            </a:r>
            <a:r>
              <a:rPr lang="en-CA" sz="7200" dirty="0" err="1" smtClean="0"/>
              <a:t>tornade</a:t>
            </a:r>
            <a:endParaRPr lang="en-CA" sz="7200" dirty="0"/>
          </a:p>
        </p:txBody>
      </p:sp>
    </p:spTree>
    <p:extLst>
      <p:ext uri="{BB962C8B-B14F-4D97-AF65-F5344CB8AC3E}">
        <p14:creationId xmlns:p14="http://schemas.microsoft.com/office/powerpoint/2010/main" val="29297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052736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5400" dirty="0" smtClean="0"/>
              <a:t>Vrai ou faux?</a:t>
            </a:r>
          </a:p>
          <a:p>
            <a:pPr algn="ctr"/>
            <a:r>
              <a:rPr lang="fr-CA" sz="5400" dirty="0" smtClean="0"/>
              <a:t>Le liquide qui sort du volcan s’appelle le magma.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22559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899592" y="1646218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smtClean="0"/>
              <a:t>Faux!</a:t>
            </a:r>
          </a:p>
          <a:p>
            <a:pPr algn="ctr"/>
            <a:r>
              <a:rPr lang="en-CA" sz="8000" dirty="0" err="1" smtClean="0"/>
              <a:t>C’est</a:t>
            </a:r>
            <a:r>
              <a:rPr lang="en-CA" sz="8000" dirty="0" smtClean="0"/>
              <a:t> la lave.</a:t>
            </a:r>
            <a:endParaRPr lang="en-CA" sz="8000" dirty="0"/>
          </a:p>
        </p:txBody>
      </p:sp>
    </p:spTree>
    <p:extLst>
      <p:ext uri="{BB962C8B-B14F-4D97-AF65-F5344CB8AC3E}">
        <p14:creationId xmlns:p14="http://schemas.microsoft.com/office/powerpoint/2010/main" val="402979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836712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5400" dirty="0" smtClean="0"/>
              <a:t>Vrai ou faux?</a:t>
            </a:r>
          </a:p>
          <a:p>
            <a:pPr algn="ctr"/>
            <a:r>
              <a:rPr lang="fr-CA" sz="5400" dirty="0" smtClean="0"/>
              <a:t>Les typhons, les ouragans et les cyclones sont des phénomènes différents.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322933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683568" y="1124744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600" dirty="0" smtClean="0"/>
              <a:t>Naturel ou causé par l’homme: Les feux de </a:t>
            </a:r>
            <a:r>
              <a:rPr lang="fr-CA" sz="6600" dirty="0" err="1" smtClean="0"/>
              <a:t>fôrets</a:t>
            </a:r>
            <a:endParaRPr lang="fr-CA" sz="6600" dirty="0"/>
          </a:p>
        </p:txBody>
      </p:sp>
      <p:sp>
        <p:nvSpPr>
          <p:cNvPr id="3" name="Rectangle 2">
            <a:hlinkClick r:id="" action="ppaction://hlinkshowjump?jump=nextslide"/>
          </p:cNvPr>
          <p:cNvSpPr/>
          <p:nvPr>
            <p:custDataLst>
              <p:tags r:id="rId2"/>
            </p:custDataLst>
          </p:nvPr>
        </p:nvSpPr>
        <p:spPr>
          <a:xfrm>
            <a:off x="3527884" y="4509120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3"/>
            </p:custDataLst>
          </p:nvPr>
        </p:nvSpPr>
        <p:spPr>
          <a:xfrm>
            <a:off x="3779912" y="479715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>
                <a:hlinkClick r:id="" action="ppaction://hlinkshowjump?jump=nextslide"/>
              </a:rPr>
              <a:t>Réponse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38068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827584" y="980728"/>
            <a:ext cx="748883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smtClean="0"/>
              <a:t>Faux!</a:t>
            </a:r>
          </a:p>
          <a:p>
            <a:pPr algn="ctr"/>
            <a:r>
              <a:rPr lang="en-CA" sz="6600" dirty="0" err="1" smtClean="0"/>
              <a:t>Ils</a:t>
            </a:r>
            <a:r>
              <a:rPr lang="en-CA" sz="6600" dirty="0" smtClean="0"/>
              <a:t> </a:t>
            </a:r>
            <a:r>
              <a:rPr lang="en-CA" sz="6600" dirty="0" err="1" smtClean="0"/>
              <a:t>sont</a:t>
            </a:r>
            <a:r>
              <a:rPr lang="en-CA" sz="6600" dirty="0" smtClean="0"/>
              <a:t> </a:t>
            </a:r>
            <a:r>
              <a:rPr lang="en-CA" sz="6600" dirty="0" err="1" smtClean="0"/>
              <a:t>pareils</a:t>
            </a:r>
            <a:r>
              <a:rPr lang="en-CA" sz="6600" dirty="0" smtClean="0"/>
              <a:t>; </a:t>
            </a:r>
            <a:r>
              <a:rPr lang="en-CA" sz="6600" dirty="0" err="1" smtClean="0"/>
              <a:t>c’est</a:t>
            </a:r>
            <a:r>
              <a:rPr lang="en-CA" sz="6600" dirty="0" smtClean="0"/>
              <a:t> </a:t>
            </a:r>
            <a:r>
              <a:rPr lang="en-CA" sz="6600" dirty="0" err="1" smtClean="0"/>
              <a:t>seulement</a:t>
            </a:r>
            <a:r>
              <a:rPr lang="en-CA" sz="6600" dirty="0" smtClean="0"/>
              <a:t> </a:t>
            </a:r>
            <a:r>
              <a:rPr lang="en-CA" sz="6600" dirty="0" err="1" smtClean="0"/>
              <a:t>leur</a:t>
            </a:r>
            <a:r>
              <a:rPr lang="en-CA" sz="6600" dirty="0" smtClean="0"/>
              <a:t> lieu qui </a:t>
            </a:r>
            <a:r>
              <a:rPr lang="en-CA" sz="6600" dirty="0" err="1" smtClean="0"/>
              <a:t>est</a:t>
            </a:r>
            <a:r>
              <a:rPr lang="en-CA" sz="6600" dirty="0" smtClean="0"/>
              <a:t> </a:t>
            </a:r>
            <a:r>
              <a:rPr lang="en-CA" sz="6600" dirty="0" err="1" smtClean="0"/>
              <a:t>différent</a:t>
            </a:r>
            <a:r>
              <a:rPr lang="en-CA" sz="6600" dirty="0" smtClean="0"/>
              <a:t>.</a:t>
            </a:r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231175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340768"/>
            <a:ext cx="72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800" dirty="0" err="1" smtClean="0"/>
              <a:t>Vrai</a:t>
            </a:r>
            <a:r>
              <a:rPr lang="en-CA" sz="4800" dirty="0" smtClean="0"/>
              <a:t> </a:t>
            </a:r>
            <a:r>
              <a:rPr lang="en-CA" sz="4800" dirty="0" err="1" smtClean="0"/>
              <a:t>ou</a:t>
            </a:r>
            <a:r>
              <a:rPr lang="en-CA" sz="4800" dirty="0" smtClean="0"/>
              <a:t> faux?</a:t>
            </a:r>
          </a:p>
          <a:p>
            <a:pPr algn="ctr"/>
            <a:r>
              <a:rPr lang="en-CA" sz="4800" dirty="0" smtClean="0"/>
              <a:t>La </a:t>
            </a:r>
            <a:r>
              <a:rPr lang="en-CA" sz="4800" dirty="0" err="1" smtClean="0"/>
              <a:t>majorité</a:t>
            </a:r>
            <a:r>
              <a:rPr lang="en-CA" sz="4800" dirty="0" smtClean="0"/>
              <a:t> des </a:t>
            </a:r>
            <a:r>
              <a:rPr lang="en-CA" sz="4800" dirty="0" err="1" smtClean="0"/>
              <a:t>volcans</a:t>
            </a:r>
            <a:r>
              <a:rPr lang="en-CA" sz="4800" dirty="0" smtClean="0"/>
              <a:t> se </a:t>
            </a:r>
            <a:r>
              <a:rPr lang="en-CA" sz="4800" dirty="0" err="1" smtClean="0"/>
              <a:t>retrouvent</a:t>
            </a:r>
            <a:r>
              <a:rPr lang="en-CA" sz="4800" dirty="0" smtClean="0"/>
              <a:t> </a:t>
            </a:r>
            <a:r>
              <a:rPr lang="en-CA" sz="4800" dirty="0" err="1" smtClean="0"/>
              <a:t>dans</a:t>
            </a:r>
            <a:r>
              <a:rPr lang="en-CA" sz="4800" dirty="0" smtClean="0"/>
              <a:t> </a:t>
            </a:r>
            <a:r>
              <a:rPr lang="en-CA" sz="4800" dirty="0" err="1" smtClean="0"/>
              <a:t>l’océan</a:t>
            </a:r>
            <a:r>
              <a:rPr lang="en-CA" sz="4800" dirty="0" smtClean="0"/>
              <a:t> </a:t>
            </a:r>
            <a:r>
              <a:rPr lang="en-CA" sz="4800" dirty="0" err="1" smtClean="0"/>
              <a:t>Pacifique</a:t>
            </a:r>
            <a:r>
              <a:rPr lang="en-CA" sz="4800" dirty="0" smtClean="0"/>
              <a:t>.</a:t>
            </a:r>
            <a:endParaRPr lang="en-CA" sz="4800" dirty="0"/>
          </a:p>
        </p:txBody>
      </p:sp>
    </p:spTree>
    <p:extLst>
      <p:ext uri="{BB962C8B-B14F-4D97-AF65-F5344CB8AC3E}">
        <p14:creationId xmlns:p14="http://schemas.microsoft.com/office/powerpoint/2010/main" val="347425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611560" y="1844824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600" dirty="0" err="1" smtClean="0"/>
              <a:t>Vrai</a:t>
            </a:r>
            <a:r>
              <a:rPr lang="en-CA" sz="9600" dirty="0" smtClean="0"/>
              <a:t>!</a:t>
            </a:r>
            <a:endParaRPr lang="en-CA" sz="9600" i="1" dirty="0"/>
          </a:p>
        </p:txBody>
      </p:sp>
    </p:spTree>
    <p:extLst>
      <p:ext uri="{BB962C8B-B14F-4D97-AF65-F5344CB8AC3E}">
        <p14:creationId xmlns:p14="http://schemas.microsoft.com/office/powerpoint/2010/main" val="2438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908720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5400" dirty="0" smtClean="0"/>
              <a:t>Vrai ou faux?</a:t>
            </a:r>
          </a:p>
          <a:p>
            <a:pPr algn="ctr"/>
            <a:r>
              <a:rPr lang="fr-CA" sz="5400" dirty="0" smtClean="0"/>
              <a:t>Les tremblements de terres sont causés par les plaques tectoniques.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37684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1259632" y="1484784"/>
            <a:ext cx="61926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500" dirty="0" err="1" smtClean="0"/>
              <a:t>Vrai</a:t>
            </a:r>
            <a:r>
              <a:rPr lang="en-CA" sz="11500" dirty="0" smtClean="0"/>
              <a:t>!</a:t>
            </a:r>
            <a:endParaRPr lang="en-CA" sz="11500" i="1" dirty="0"/>
          </a:p>
        </p:txBody>
      </p:sp>
    </p:spTree>
    <p:extLst>
      <p:ext uri="{BB962C8B-B14F-4D97-AF65-F5344CB8AC3E}">
        <p14:creationId xmlns:p14="http://schemas.microsoft.com/office/powerpoint/2010/main" val="6473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80728"/>
            <a:ext cx="720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dirty="0" smtClean="0"/>
              <a:t>Vrai ou faux?</a:t>
            </a:r>
          </a:p>
          <a:p>
            <a:pPr algn="ctr"/>
            <a:r>
              <a:rPr lang="fr-CA" sz="4000" dirty="0"/>
              <a:t>La première vague d'un tsunami </a:t>
            </a:r>
            <a:r>
              <a:rPr lang="fr-CA" sz="4000" dirty="0" smtClean="0"/>
              <a:t>n’est </a:t>
            </a:r>
            <a:r>
              <a:rPr lang="fr-CA" sz="4000" dirty="0"/>
              <a:t>généralement pas </a:t>
            </a:r>
            <a:r>
              <a:rPr lang="fr-CA" sz="4000" dirty="0" smtClean="0"/>
              <a:t>la plus forte. Les </a:t>
            </a:r>
            <a:r>
              <a:rPr lang="fr-CA" sz="4000" dirty="0"/>
              <a:t>vagues successives deviennent de plus en plus </a:t>
            </a:r>
            <a:r>
              <a:rPr lang="fr-CA" sz="4000" dirty="0" smtClean="0"/>
              <a:t>fortes.</a:t>
            </a:r>
            <a:endParaRPr lang="en-CA" sz="4000" dirty="0"/>
          </a:p>
        </p:txBody>
      </p:sp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47441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484784"/>
            <a:ext cx="61926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500" dirty="0" err="1" smtClean="0"/>
              <a:t>Vrai</a:t>
            </a:r>
            <a:r>
              <a:rPr lang="en-CA" sz="11500" dirty="0" smtClean="0"/>
              <a:t>!</a:t>
            </a:r>
            <a:endParaRPr lang="en-CA" sz="11500" i="1" dirty="0"/>
          </a:p>
        </p:txBody>
      </p:sp>
      <p:sp>
        <p:nvSpPr>
          <p:cNvPr id="3" name="5-Point Star 2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490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836712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800" dirty="0" smtClean="0"/>
              <a:t>Vrai ou faux?</a:t>
            </a:r>
          </a:p>
          <a:p>
            <a:pPr algn="ctr"/>
            <a:r>
              <a:rPr lang="fr-CA" sz="4800" dirty="0" smtClean="0"/>
              <a:t>Les ouragans deviennent plus forts lorsqu’ils se déplacent au-dessus de la terre. </a:t>
            </a:r>
            <a:endParaRPr lang="en-CA" sz="4800" dirty="0"/>
          </a:p>
        </p:txBody>
      </p:sp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600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err="1" smtClean="0">
                <a:hlinkClick r:id="" action="ppaction://hlinkshowjump?jump=nextslide"/>
              </a:rPr>
              <a:t>Réponse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50888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484784"/>
            <a:ext cx="61926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7200" dirty="0" smtClean="0"/>
              <a:t>Faux!</a:t>
            </a:r>
          </a:p>
          <a:p>
            <a:pPr algn="ctr"/>
            <a:r>
              <a:rPr lang="en-CA" sz="7200" dirty="0" err="1" smtClean="0"/>
              <a:t>Ils</a:t>
            </a:r>
            <a:r>
              <a:rPr lang="en-CA" sz="7200" dirty="0" smtClean="0"/>
              <a:t> </a:t>
            </a:r>
            <a:r>
              <a:rPr lang="en-CA" sz="7200" dirty="0" err="1" smtClean="0"/>
              <a:t>perdent</a:t>
            </a:r>
            <a:r>
              <a:rPr lang="en-CA" sz="7200" dirty="0" smtClean="0"/>
              <a:t> de la force.</a:t>
            </a:r>
            <a:endParaRPr lang="en-CA" sz="7200" dirty="0"/>
          </a:p>
        </p:txBody>
      </p:sp>
      <p:sp>
        <p:nvSpPr>
          <p:cNvPr id="3" name="5-Point Star 2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766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332656"/>
            <a:ext cx="792088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Identifier:</a:t>
            </a:r>
          </a:p>
          <a:p>
            <a:pPr algn="ctr"/>
            <a:endParaRPr lang="en-CA" sz="5400" dirty="0"/>
          </a:p>
        </p:txBody>
      </p:sp>
      <p:pic>
        <p:nvPicPr>
          <p:cNvPr id="5" name="Picture 4" descr="800px-F5_tornado_Elie_Manitoba_200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12776"/>
            <a:ext cx="3995936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82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899592" y="1196752"/>
            <a:ext cx="741682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500" dirty="0" smtClean="0"/>
              <a:t>Les </a:t>
            </a:r>
            <a:r>
              <a:rPr lang="en-CA" sz="11500" dirty="0" err="1" smtClean="0"/>
              <a:t>deux</a:t>
            </a:r>
            <a:endParaRPr lang="en-CA" sz="11500" dirty="0"/>
          </a:p>
        </p:txBody>
      </p:sp>
      <p:sp>
        <p:nvSpPr>
          <p:cNvPr id="3" name="5-Point Star 2">
            <a:hlinkClick r:id="rId4" action="ppaction://hlinksldjump"/>
          </p:cNvPr>
          <p:cNvSpPr/>
          <p:nvPr>
            <p:custDataLst>
              <p:tags r:id="rId2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602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611560" y="1556792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7200" dirty="0" err="1" smtClean="0"/>
              <a:t>Une</a:t>
            </a:r>
            <a:r>
              <a:rPr lang="en-CA" sz="7200" dirty="0" smtClean="0"/>
              <a:t> </a:t>
            </a:r>
            <a:r>
              <a:rPr lang="en-CA" sz="7200" dirty="0" err="1" smtClean="0"/>
              <a:t>tornade</a:t>
            </a:r>
            <a:endParaRPr lang="en-CA" sz="7200" dirty="0"/>
          </a:p>
        </p:txBody>
      </p:sp>
    </p:spTree>
    <p:extLst>
      <p:ext uri="{BB962C8B-B14F-4D97-AF65-F5344CB8AC3E}">
        <p14:creationId xmlns:p14="http://schemas.microsoft.com/office/powerpoint/2010/main" val="279131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404664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Identifier:</a:t>
            </a:r>
            <a:endParaRPr lang="en-CA" sz="5400" dirty="0"/>
          </a:p>
        </p:txBody>
      </p:sp>
      <p:pic>
        <p:nvPicPr>
          <p:cNvPr id="5" name="Picture 4" descr="FeuForê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340768"/>
            <a:ext cx="4267141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37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1187624" y="1502202"/>
            <a:ext cx="64087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600" dirty="0" smtClean="0"/>
              <a:t>Un </a:t>
            </a:r>
            <a:r>
              <a:rPr lang="en-CA" sz="9600" dirty="0" err="1" smtClean="0"/>
              <a:t>feu</a:t>
            </a:r>
            <a:r>
              <a:rPr lang="en-CA" sz="9600" dirty="0" smtClean="0"/>
              <a:t> de </a:t>
            </a:r>
            <a:r>
              <a:rPr lang="en-CA" sz="9600" dirty="0" err="1" smtClean="0"/>
              <a:t>forêt</a:t>
            </a:r>
            <a:endParaRPr lang="en-CA" sz="9600" dirty="0"/>
          </a:p>
        </p:txBody>
      </p:sp>
    </p:spTree>
    <p:extLst>
      <p:ext uri="{BB962C8B-B14F-4D97-AF65-F5344CB8AC3E}">
        <p14:creationId xmlns:p14="http://schemas.microsoft.com/office/powerpoint/2010/main" val="417106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7667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Identifier:</a:t>
            </a:r>
            <a:endParaRPr lang="en-CA" sz="5400" dirty="0"/>
          </a:p>
        </p:txBody>
      </p:sp>
      <p:pic>
        <p:nvPicPr>
          <p:cNvPr id="5" name="Picture 4" descr="Erosion at Derby - GMacDougall (2003)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340768"/>
            <a:ext cx="5184576" cy="309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9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1403648" y="2060848"/>
            <a:ext cx="6408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600" dirty="0" err="1" smtClean="0"/>
              <a:t>L’érosion</a:t>
            </a:r>
            <a:endParaRPr lang="en-CA" sz="9600" dirty="0"/>
          </a:p>
        </p:txBody>
      </p:sp>
    </p:spTree>
    <p:extLst>
      <p:ext uri="{BB962C8B-B14F-4D97-AF65-F5344CB8AC3E}">
        <p14:creationId xmlns:p14="http://schemas.microsoft.com/office/powerpoint/2010/main" val="138072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404664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Identifier:</a:t>
            </a:r>
            <a:endParaRPr lang="en-CA" sz="5400" dirty="0"/>
          </a:p>
        </p:txBody>
      </p:sp>
      <p:pic>
        <p:nvPicPr>
          <p:cNvPr id="5" name="Picture 4" descr="20110912162157_clairbleu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268760"/>
            <a:ext cx="4608512" cy="305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27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827584" y="1628800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smtClean="0"/>
              <a:t>Le </a:t>
            </a:r>
            <a:r>
              <a:rPr lang="en-CA" sz="8000" dirty="0" err="1" smtClean="0"/>
              <a:t>tonnerre</a:t>
            </a:r>
            <a:endParaRPr lang="en-CA" sz="8000" dirty="0"/>
          </a:p>
        </p:txBody>
      </p:sp>
    </p:spTree>
    <p:extLst>
      <p:ext uri="{BB962C8B-B14F-4D97-AF65-F5344CB8AC3E}">
        <p14:creationId xmlns:p14="http://schemas.microsoft.com/office/powerpoint/2010/main" val="191118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332656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Identifier:</a:t>
            </a:r>
            <a:endParaRPr lang="en-CA" sz="5400" dirty="0"/>
          </a:p>
        </p:txBody>
      </p:sp>
      <p:pic>
        <p:nvPicPr>
          <p:cNvPr id="5" name="Picture 4" descr="inondation-mohammedia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340768"/>
            <a:ext cx="4727243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827584" y="1628800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err="1" smtClean="0"/>
              <a:t>Une</a:t>
            </a:r>
            <a:r>
              <a:rPr lang="en-CA" sz="8000" dirty="0" smtClean="0"/>
              <a:t> </a:t>
            </a:r>
            <a:r>
              <a:rPr lang="en-CA" sz="8000" dirty="0" err="1" smtClean="0"/>
              <a:t>inondation</a:t>
            </a:r>
            <a:endParaRPr lang="en-CA" sz="8000" dirty="0"/>
          </a:p>
        </p:txBody>
      </p:sp>
    </p:spTree>
    <p:extLst>
      <p:ext uri="{BB962C8B-B14F-4D97-AF65-F5344CB8AC3E}">
        <p14:creationId xmlns:p14="http://schemas.microsoft.com/office/powerpoint/2010/main" val="189758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404664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Identifier:</a:t>
            </a:r>
            <a:endParaRPr lang="en-CA" sz="5400" dirty="0"/>
          </a:p>
        </p:txBody>
      </p:sp>
      <p:pic>
        <p:nvPicPr>
          <p:cNvPr id="5" name="Picture 4" descr="thumb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340768"/>
            <a:ext cx="5405944" cy="303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1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539552" y="1340768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000" dirty="0" smtClean="0"/>
              <a:t>Naturel ou causé par l’homme: un tsunami</a:t>
            </a:r>
            <a:endParaRPr lang="fr-CA" sz="6000" dirty="0"/>
          </a:p>
        </p:txBody>
      </p:sp>
      <p:sp>
        <p:nvSpPr>
          <p:cNvPr id="6" name="Rectangle 5"/>
          <p:cNvSpPr/>
          <p:nvPr>
            <p:custDataLst>
              <p:tags r:id="rId2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>
            <a:hlinkClick r:id="" action="ppaction://hlinkshowjump?jump=nextslide"/>
          </p:cNvPr>
          <p:cNvSpPr txBox="1"/>
          <p:nvPr>
            <p:custDataLst>
              <p:tags r:id="rId3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8103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827584" y="1628800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smtClean="0"/>
              <a:t>Un </a:t>
            </a:r>
            <a:r>
              <a:rPr lang="en-CA" sz="8000" dirty="0" err="1" smtClean="0"/>
              <a:t>ouragan</a:t>
            </a:r>
            <a:endParaRPr lang="en-CA" sz="8000" dirty="0"/>
          </a:p>
        </p:txBody>
      </p:sp>
    </p:spTree>
    <p:extLst>
      <p:ext uri="{BB962C8B-B14F-4D97-AF65-F5344CB8AC3E}">
        <p14:creationId xmlns:p14="http://schemas.microsoft.com/office/powerpoint/2010/main" val="5308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203717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err="1" smtClean="0"/>
              <a:t>Quelle</a:t>
            </a:r>
            <a:r>
              <a:rPr lang="en-CA" sz="5400" dirty="0" smtClean="0"/>
              <a:t> a </a:t>
            </a:r>
            <a:r>
              <a:rPr lang="en-CA" sz="5400" dirty="0" err="1" smtClean="0"/>
              <a:t>été</a:t>
            </a:r>
            <a:r>
              <a:rPr lang="en-CA" sz="5400" dirty="0" smtClean="0"/>
              <a:t> la catastrophe en </a:t>
            </a:r>
            <a:r>
              <a:rPr lang="en-CA" sz="5400" dirty="0" err="1" smtClean="0"/>
              <a:t>Indonésie</a:t>
            </a:r>
            <a:r>
              <a:rPr lang="en-CA" sz="5400" dirty="0" smtClean="0"/>
              <a:t> en 2004?</a:t>
            </a:r>
            <a:endParaRPr lang="en-CA" sz="5400" dirty="0"/>
          </a:p>
        </p:txBody>
      </p:sp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26492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628800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smtClean="0"/>
              <a:t>Un tsunami</a:t>
            </a:r>
            <a:endParaRPr lang="en-CA" sz="8000" dirty="0"/>
          </a:p>
        </p:txBody>
      </p:sp>
      <p:sp>
        <p:nvSpPr>
          <p:cNvPr id="3" name="5-Point Star 2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47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203717"/>
            <a:ext cx="74888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err="1" smtClean="0"/>
              <a:t>Quel</a:t>
            </a:r>
            <a:r>
              <a:rPr lang="en-CA" sz="5400" dirty="0" smtClean="0"/>
              <a:t> </a:t>
            </a:r>
            <a:r>
              <a:rPr lang="en-CA" sz="5400" dirty="0" err="1" smtClean="0"/>
              <a:t>est</a:t>
            </a:r>
            <a:r>
              <a:rPr lang="en-CA" sz="5400" dirty="0" smtClean="0"/>
              <a:t> un </a:t>
            </a:r>
            <a:r>
              <a:rPr lang="en-CA" sz="5400" dirty="0" err="1" smtClean="0"/>
              <a:t>synonyme</a:t>
            </a:r>
            <a:r>
              <a:rPr lang="en-CA" sz="5400" dirty="0" smtClean="0"/>
              <a:t> de </a:t>
            </a:r>
            <a:r>
              <a:rPr lang="en-CA" sz="5400" i="1" dirty="0" err="1" smtClean="0"/>
              <a:t>tremblement</a:t>
            </a:r>
            <a:r>
              <a:rPr lang="en-CA" sz="5400" i="1" dirty="0" smtClean="0"/>
              <a:t> de </a:t>
            </a:r>
            <a:r>
              <a:rPr lang="en-CA" sz="5400" i="1" dirty="0" err="1" smtClean="0"/>
              <a:t>terre</a:t>
            </a:r>
            <a:r>
              <a:rPr lang="en-CA" sz="5400" dirty="0" smtClean="0"/>
              <a:t>?</a:t>
            </a:r>
            <a:endParaRPr lang="en-CA" sz="5400" dirty="0"/>
          </a:p>
        </p:txBody>
      </p:sp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81942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628800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smtClean="0"/>
              <a:t>Un </a:t>
            </a:r>
            <a:r>
              <a:rPr lang="en-CA" sz="8000" dirty="0" err="1" smtClean="0"/>
              <a:t>séisme</a:t>
            </a:r>
            <a:endParaRPr lang="en-CA" sz="8000" dirty="0"/>
          </a:p>
        </p:txBody>
      </p:sp>
      <p:sp>
        <p:nvSpPr>
          <p:cNvPr id="3" name="5-Point Star 2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11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203717"/>
            <a:ext cx="74888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Comment </a:t>
            </a:r>
            <a:r>
              <a:rPr lang="en-CA" sz="5400" dirty="0" err="1" smtClean="0"/>
              <a:t>appelle</a:t>
            </a:r>
            <a:r>
              <a:rPr lang="en-CA" sz="5400" dirty="0" smtClean="0"/>
              <a:t>-t-on le centre d’un </a:t>
            </a:r>
            <a:r>
              <a:rPr lang="en-CA" sz="5400" dirty="0" err="1" smtClean="0"/>
              <a:t>ouragan</a:t>
            </a:r>
            <a:r>
              <a:rPr lang="en-CA" sz="5400" dirty="0" smtClean="0"/>
              <a:t>?</a:t>
            </a:r>
            <a:endParaRPr lang="en-CA" sz="5400" dirty="0"/>
          </a:p>
        </p:txBody>
      </p:sp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06769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628800"/>
            <a:ext cx="72728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smtClean="0"/>
              <a:t>L’oeil de </a:t>
            </a:r>
            <a:r>
              <a:rPr lang="en-CA" sz="8000" dirty="0" err="1" smtClean="0"/>
              <a:t>l’ouragan</a:t>
            </a:r>
            <a:endParaRPr lang="en-CA" sz="8000" dirty="0"/>
          </a:p>
        </p:txBody>
      </p:sp>
      <p:sp>
        <p:nvSpPr>
          <p:cNvPr id="3" name="5-Point Star 2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614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203717"/>
            <a:ext cx="74888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Comment </a:t>
            </a:r>
            <a:r>
              <a:rPr lang="en-CA" sz="5400" dirty="0" err="1" smtClean="0"/>
              <a:t>peut</a:t>
            </a:r>
            <a:r>
              <a:rPr lang="en-CA" sz="5400" dirty="0" smtClean="0"/>
              <a:t>-on se </a:t>
            </a:r>
            <a:r>
              <a:rPr lang="en-CA" sz="5400" dirty="0" err="1" smtClean="0"/>
              <a:t>sauver</a:t>
            </a:r>
            <a:r>
              <a:rPr lang="en-CA" sz="5400" dirty="0" smtClean="0"/>
              <a:t> </a:t>
            </a:r>
            <a:r>
              <a:rPr lang="en-CA" sz="5400" dirty="0" err="1" smtClean="0"/>
              <a:t>d’une</a:t>
            </a:r>
            <a:r>
              <a:rPr lang="en-CA" sz="5400" dirty="0" smtClean="0"/>
              <a:t> </a:t>
            </a:r>
            <a:r>
              <a:rPr lang="en-CA" sz="5400" dirty="0" err="1" smtClean="0"/>
              <a:t>tornade</a:t>
            </a:r>
            <a:r>
              <a:rPr lang="en-CA" sz="5400" dirty="0" smtClean="0"/>
              <a:t>?</a:t>
            </a:r>
            <a:endParaRPr lang="en-CA" sz="5400" dirty="0"/>
          </a:p>
        </p:txBody>
      </p:sp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74504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052736"/>
            <a:ext cx="727280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smtClean="0"/>
              <a:t>Se </a:t>
            </a:r>
            <a:r>
              <a:rPr lang="en-CA" sz="6600" dirty="0" err="1" smtClean="0"/>
              <a:t>cacher</a:t>
            </a:r>
            <a:r>
              <a:rPr lang="en-CA" sz="6600" dirty="0" smtClean="0"/>
              <a:t> </a:t>
            </a:r>
            <a:r>
              <a:rPr lang="en-CA" sz="6600" dirty="0" err="1" smtClean="0"/>
              <a:t>dans</a:t>
            </a:r>
            <a:r>
              <a:rPr lang="en-CA" sz="6600" dirty="0" smtClean="0"/>
              <a:t> </a:t>
            </a:r>
            <a:r>
              <a:rPr lang="en-CA" sz="6600" dirty="0" err="1" smtClean="0"/>
              <a:t>une</a:t>
            </a:r>
            <a:r>
              <a:rPr lang="en-CA" sz="6600" dirty="0" smtClean="0"/>
              <a:t> cave/sous-sol, sous un </a:t>
            </a:r>
            <a:r>
              <a:rPr lang="en-CA" sz="6600" dirty="0" err="1" smtClean="0"/>
              <a:t>pont</a:t>
            </a:r>
            <a:r>
              <a:rPr lang="en-CA" sz="6600" dirty="0" smtClean="0"/>
              <a:t>, </a:t>
            </a:r>
            <a:r>
              <a:rPr lang="en-CA" sz="6600" dirty="0" err="1" smtClean="0"/>
              <a:t>ou</a:t>
            </a:r>
            <a:r>
              <a:rPr lang="en-CA" sz="6600" dirty="0" smtClean="0"/>
              <a:t> </a:t>
            </a:r>
            <a:r>
              <a:rPr lang="en-CA" sz="6600" dirty="0" err="1" smtClean="0"/>
              <a:t>dans</a:t>
            </a:r>
            <a:r>
              <a:rPr lang="en-CA" sz="6600" dirty="0" smtClean="0"/>
              <a:t> le centre d’un </a:t>
            </a:r>
            <a:r>
              <a:rPr lang="en-CA" sz="6600" dirty="0" err="1" smtClean="0"/>
              <a:t>édifice</a:t>
            </a:r>
            <a:r>
              <a:rPr lang="en-CA" sz="6600" dirty="0" smtClean="0"/>
              <a:t> </a:t>
            </a:r>
            <a:r>
              <a:rPr lang="en-CA" sz="6600" dirty="0" err="1" smtClean="0"/>
              <a:t>solide</a:t>
            </a:r>
            <a:endParaRPr lang="en-CA" sz="6600" dirty="0"/>
          </a:p>
        </p:txBody>
      </p:sp>
      <p:sp>
        <p:nvSpPr>
          <p:cNvPr id="3" name="5-Point Star 2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489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203717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err="1" smtClean="0"/>
              <a:t>Quelle</a:t>
            </a:r>
            <a:r>
              <a:rPr lang="en-CA" sz="5400" dirty="0" smtClean="0"/>
              <a:t> </a:t>
            </a:r>
            <a:r>
              <a:rPr lang="en-CA" sz="5400" dirty="0" err="1" smtClean="0"/>
              <a:t>échelle</a:t>
            </a:r>
            <a:r>
              <a:rPr lang="en-CA" sz="5400" dirty="0" smtClean="0"/>
              <a:t> utilise-t-on pour </a:t>
            </a:r>
            <a:r>
              <a:rPr lang="en-CA" sz="5400" dirty="0" err="1" smtClean="0"/>
              <a:t>mesurer</a:t>
            </a:r>
            <a:r>
              <a:rPr lang="en-CA" sz="5400" dirty="0" smtClean="0"/>
              <a:t> la force d’un </a:t>
            </a:r>
            <a:r>
              <a:rPr lang="en-CA" sz="5400" dirty="0" err="1" smtClean="0"/>
              <a:t>tremblement</a:t>
            </a:r>
            <a:r>
              <a:rPr lang="en-CA" sz="5400" dirty="0" smtClean="0"/>
              <a:t> de </a:t>
            </a:r>
            <a:r>
              <a:rPr lang="en-CA" sz="5400" dirty="0" err="1" smtClean="0"/>
              <a:t>terre</a:t>
            </a:r>
            <a:r>
              <a:rPr lang="en-CA" sz="5400" dirty="0" smtClean="0"/>
              <a:t>?</a:t>
            </a:r>
            <a:endParaRPr lang="en-CA" sz="5400" dirty="0"/>
          </a:p>
        </p:txBody>
      </p:sp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12547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899592" y="2276872"/>
            <a:ext cx="73448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1500" dirty="0" smtClean="0"/>
              <a:t>Naturel</a:t>
            </a:r>
            <a:endParaRPr lang="fr-CA" sz="11500" dirty="0"/>
          </a:p>
        </p:txBody>
      </p:sp>
      <p:sp>
        <p:nvSpPr>
          <p:cNvPr id="3" name="5-Point Star 2">
            <a:hlinkClick r:id="rId4" action="ppaction://hlinksldjump"/>
          </p:cNvPr>
          <p:cNvSpPr/>
          <p:nvPr>
            <p:custDataLst>
              <p:tags r:id="rId2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556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628800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err="1" smtClean="0"/>
              <a:t>L’échelle</a:t>
            </a:r>
            <a:r>
              <a:rPr lang="en-CA" sz="8000" dirty="0" smtClean="0"/>
              <a:t> Richter</a:t>
            </a:r>
            <a:endParaRPr lang="en-CA" sz="8000" dirty="0"/>
          </a:p>
        </p:txBody>
      </p:sp>
      <p:sp>
        <p:nvSpPr>
          <p:cNvPr id="3" name="5-Point Star 2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482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203717"/>
            <a:ext cx="74888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err="1" smtClean="0"/>
              <a:t>Qu’est-ce</a:t>
            </a:r>
            <a:r>
              <a:rPr lang="en-CA" sz="5400" dirty="0" smtClean="0"/>
              <a:t> qui cause les tsunamis?</a:t>
            </a:r>
            <a:endParaRPr lang="en-CA" sz="5400" dirty="0"/>
          </a:p>
        </p:txBody>
      </p:sp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15083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628800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7200" dirty="0" smtClean="0"/>
              <a:t>Les plaques </a:t>
            </a:r>
            <a:r>
              <a:rPr lang="en-CA" sz="7200" dirty="0" err="1" smtClean="0"/>
              <a:t>tectoniques</a:t>
            </a:r>
            <a:r>
              <a:rPr lang="en-CA" sz="7200" dirty="0" smtClean="0"/>
              <a:t> sous les </a:t>
            </a:r>
            <a:r>
              <a:rPr lang="en-CA" sz="7200" dirty="0" err="1" smtClean="0"/>
              <a:t>océans</a:t>
            </a:r>
            <a:endParaRPr lang="en-CA" sz="7200" dirty="0"/>
          </a:p>
        </p:txBody>
      </p:sp>
      <p:sp>
        <p:nvSpPr>
          <p:cNvPr id="3" name="5-Point Star 2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695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971600" y="998726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000" dirty="0"/>
              <a:t>Naturel ou causé par l’homme: </a:t>
            </a:r>
            <a:r>
              <a:rPr lang="fr-CA" sz="6000" dirty="0" smtClean="0"/>
              <a:t>Une explosion nucléaire</a:t>
            </a:r>
            <a:endParaRPr lang="fr-CA" sz="6000" dirty="0"/>
          </a:p>
        </p:txBody>
      </p:sp>
    </p:spTree>
    <p:extLst>
      <p:ext uri="{BB962C8B-B14F-4D97-AF65-F5344CB8AC3E}">
        <p14:creationId xmlns:p14="http://schemas.microsoft.com/office/powerpoint/2010/main" val="136949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4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827584" y="1556792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600" dirty="0" err="1" smtClean="0"/>
              <a:t>Causé</a:t>
            </a:r>
            <a:r>
              <a:rPr lang="en-CA" sz="9600" dirty="0" smtClean="0"/>
              <a:t> par </a:t>
            </a:r>
            <a:r>
              <a:rPr lang="en-CA" sz="9600" dirty="0" err="1" smtClean="0"/>
              <a:t>l’homme</a:t>
            </a:r>
            <a:endParaRPr lang="en-CA" sz="9600" dirty="0"/>
          </a:p>
        </p:txBody>
      </p:sp>
    </p:spTree>
    <p:extLst>
      <p:ext uri="{BB962C8B-B14F-4D97-AF65-F5344CB8AC3E}">
        <p14:creationId xmlns:p14="http://schemas.microsoft.com/office/powerpoint/2010/main" val="324977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755576" y="1484784"/>
            <a:ext cx="74888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smtClean="0"/>
              <a:t>Naturel </a:t>
            </a:r>
            <a:r>
              <a:rPr lang="en-CA" sz="6600" dirty="0" err="1" smtClean="0"/>
              <a:t>ou</a:t>
            </a:r>
            <a:r>
              <a:rPr lang="en-CA" sz="6600" dirty="0" smtClean="0"/>
              <a:t> </a:t>
            </a:r>
            <a:r>
              <a:rPr lang="en-CA" sz="6600" dirty="0" err="1" smtClean="0"/>
              <a:t>causé</a:t>
            </a:r>
            <a:r>
              <a:rPr lang="en-CA" sz="6600" dirty="0" smtClean="0"/>
              <a:t> par </a:t>
            </a:r>
            <a:r>
              <a:rPr lang="en-CA" sz="6600" dirty="0" err="1" smtClean="0"/>
              <a:t>l’homme</a:t>
            </a:r>
            <a:r>
              <a:rPr lang="en-CA" sz="6600" dirty="0" smtClean="0"/>
              <a:t>: le smog</a:t>
            </a:r>
            <a:endParaRPr lang="en-CA" sz="6600" dirty="0"/>
          </a:p>
        </p:txBody>
      </p:sp>
      <p:sp>
        <p:nvSpPr>
          <p:cNvPr id="4" name="Rectangle 3"/>
          <p:cNvSpPr/>
          <p:nvPr>
            <p:custDataLst>
              <p:tags r:id="rId2"/>
            </p:custDataLst>
          </p:nvPr>
        </p:nvSpPr>
        <p:spPr>
          <a:xfrm>
            <a:off x="3563888" y="4869160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hlinkClick r:id="" action="ppaction://hlinkshowjump?jump=nextslide"/>
          </p:cNvPr>
          <p:cNvSpPr txBox="1"/>
          <p:nvPr>
            <p:custDataLst>
              <p:tags r:id="rId3"/>
            </p:custDataLst>
          </p:nvPr>
        </p:nvSpPr>
        <p:spPr>
          <a:xfrm>
            <a:off x="3851920" y="515719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425780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484</Words>
  <Application>Microsoft Macintosh PowerPoint</Application>
  <PresentationFormat>On-screen Show (4:3)</PresentationFormat>
  <Paragraphs>141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Géopardie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Shannon</dc:creator>
  <cp:lastModifiedBy>Giulia Lato</cp:lastModifiedBy>
  <cp:revision>35</cp:revision>
  <dcterms:created xsi:type="dcterms:W3CDTF">2015-04-13T17:53:29Z</dcterms:created>
  <dcterms:modified xsi:type="dcterms:W3CDTF">2015-11-08T18:00:26Z</dcterms:modified>
</cp:coreProperties>
</file>